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7" r:id="rId4"/>
  </p:sldMasterIdLst>
  <p:notesMasterIdLst>
    <p:notesMasterId r:id="rId43"/>
  </p:notesMasterIdLst>
  <p:sldIdLst>
    <p:sldId id="256" r:id="rId5"/>
    <p:sldId id="260" r:id="rId6"/>
    <p:sldId id="258" r:id="rId7"/>
    <p:sldId id="261" r:id="rId8"/>
    <p:sldId id="263" r:id="rId9"/>
    <p:sldId id="356" r:id="rId10"/>
    <p:sldId id="262" r:id="rId11"/>
    <p:sldId id="267" r:id="rId12"/>
    <p:sldId id="363" r:id="rId13"/>
    <p:sldId id="364" r:id="rId14"/>
    <p:sldId id="332" r:id="rId15"/>
    <p:sldId id="334" r:id="rId16"/>
    <p:sldId id="365" r:id="rId17"/>
    <p:sldId id="366" r:id="rId18"/>
    <p:sldId id="283" r:id="rId19"/>
    <p:sldId id="287" r:id="rId20"/>
    <p:sldId id="335" r:id="rId21"/>
    <p:sldId id="362" r:id="rId22"/>
    <p:sldId id="340" r:id="rId23"/>
    <p:sldId id="264" r:id="rId24"/>
    <p:sldId id="342" r:id="rId25"/>
    <p:sldId id="347" r:id="rId26"/>
    <p:sldId id="360" r:id="rId27"/>
    <p:sldId id="345" r:id="rId28"/>
    <p:sldId id="348" r:id="rId29"/>
    <p:sldId id="359" r:id="rId30"/>
    <p:sldId id="349" r:id="rId31"/>
    <p:sldId id="350" r:id="rId32"/>
    <p:sldId id="358" r:id="rId33"/>
    <p:sldId id="351" r:id="rId34"/>
    <p:sldId id="293" r:id="rId35"/>
    <p:sldId id="352" r:id="rId36"/>
    <p:sldId id="361" r:id="rId37"/>
    <p:sldId id="354" r:id="rId38"/>
    <p:sldId id="353" r:id="rId39"/>
    <p:sldId id="313" r:id="rId40"/>
    <p:sldId id="357" r:id="rId41"/>
    <p:sldId id="355" r:id="rId42"/>
  </p:sldIdLst>
  <p:sldSz cx="9144000" cy="5143500" type="screen16x9"/>
  <p:notesSz cx="6858000" cy="9144000"/>
  <p:embeddedFontLst>
    <p:embeddedFont>
      <p:font typeface="Amasis MT Pro Medium" panose="02040604050005020304" pitchFamily="18" charset="0"/>
      <p:regular r:id="rId44"/>
      <p:italic r:id="rId45"/>
    </p:embeddedFont>
    <p:embeddedFont>
      <p:font typeface="Montserrat" panose="00000500000000000000" pitchFamily="2" charset="0"/>
      <p:regular r:id="rId46"/>
      <p:bold r:id="rId47"/>
      <p:italic r:id="rId48"/>
      <p:boldItalic r:id="rId49"/>
    </p:embeddedFont>
    <p:embeddedFont>
      <p:font typeface="Montserrat Medium" panose="00000600000000000000" pitchFamily="2" charset="0"/>
      <p:regular r:id="rId50"/>
      <p:bold r:id="rId51"/>
      <p:italic r:id="rId52"/>
      <p:boldItalic r:id="rId53"/>
    </p:embeddedFont>
    <p:embeddedFont>
      <p:font typeface="Montserrat Thin" panose="000003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269588-F3EE-4491-87E3-355D19F2E8B6}">
  <a:tblStyle styleId="{F5269588-F3EE-4491-87E3-355D19F2E8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8" Type="http://schemas.openxmlformats.org/officeDocument/2006/relationships/slide" Target="slides/slide4.xml"/><Relationship Id="rId51" Type="http://schemas.openxmlformats.org/officeDocument/2006/relationships/font" Target="fonts/font8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3.fntdata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28" name="Google Shape;388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29" name="Google Shape;388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77" name="Google Shape;40077;gaee479c9e1_0_4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78" name="Google Shape;40078;gaee479c9e1_0_4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82725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76" name="Google Shape;39876;gaee479c9e1_1_2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77" name="Google Shape;39877;gaee479c9e1_1_2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4769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45" name="Google Shape;39045;gb09e2be7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46" name="Google Shape;39046;gb09e2be7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5" name="Google Shape;39755;g6b8009ac16_1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56" name="Google Shape;39756;g6b8009ac16_1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6737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3" name="Google Shape;39423;g6b7143b4d6_0_9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24" name="Google Shape;39424;g6b7143b4d6_0_9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4635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5" name="Google Shape;39755;g6b8009ac16_1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56" name="Google Shape;39756;g6b8009ac16_1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69540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3" name="Google Shape;39423;g6b7143b4d6_0_9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24" name="Google Shape;39424;g6b7143b4d6_0_9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94461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5" name="Google Shape;39755;g6b8009ac16_1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56" name="Google Shape;39756;g6b8009ac16_1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8203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3" name="Google Shape;39423;g6b7143b4d6_0_9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24" name="Google Shape;39424;g6b7143b4d6_0_9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6876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5" name="Google Shape;39755;g6b8009ac16_1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56" name="Google Shape;39756;g6b8009ac16_1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0839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0" name="Google Shape;38900;gae9e1f88ca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01" name="Google Shape;38901;gae9e1f88ca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66" name="Google Shape;40166;gaee479c9e1_1_2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67" name="Google Shape;40167;gaee479c9e1_1_20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3" name="Google Shape;39423;g6b7143b4d6_0_9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24" name="Google Shape;39424;g6b7143b4d6_0_9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3716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81" name="Google Shape;41281;g6b7b43ea21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82" name="Google Shape;41282;g6b7b43ea21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55" name="Google Shape;38855;g6b03ada3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56" name="Google Shape;38856;g6b03ada3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8" name="Google Shape;38918;g6b53361c9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19" name="Google Shape;38919;g6b53361c9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8" name="Google Shape;39018;g6b7143b4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19" name="Google Shape;39019;g6b7143b4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42" name="Google Shape;38942;gae9e1f88ca_0_2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43" name="Google Shape;38943;gae9e1f88ca_0_27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78" name="Google Shape;39178;ga7885233f8_0_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79" name="Google Shape;39179;ga7885233f8_0_9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71" name="Google Shape;39671;g6b7b43ea21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72" name="Google Shape;39672;g6b7b43ea21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69" name="Google Shape;39869;gaee479c9e1_0_4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70" name="Google Shape;39870;gaee479c9e1_0_4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1" y="250228"/>
            <a:ext cx="9144255" cy="4643040"/>
            <a:chOff x="238125" y="1043475"/>
            <a:chExt cx="7142275" cy="3626525"/>
          </a:xfrm>
        </p:grpSpPr>
        <p:sp>
          <p:nvSpPr>
            <p:cNvPr id="10" name="Google Shape;10;p2"/>
            <p:cNvSpPr/>
            <p:nvPr/>
          </p:nvSpPr>
          <p:spPr>
            <a:xfrm>
              <a:off x="4330525" y="3218300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15" name="Google Shape;15;p2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2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599" name="Google Shape;599;p2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2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752" name="Google Shape;752;p2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2"/>
          <p:cNvSpPr txBox="1">
            <a:spLocks noGrp="1"/>
          </p:cNvSpPr>
          <p:nvPr>
            <p:ph type="ctrTitle"/>
          </p:nvPr>
        </p:nvSpPr>
        <p:spPr>
          <a:xfrm>
            <a:off x="5130651" y="1556600"/>
            <a:ext cx="3194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Montserrat Thin"/>
              <a:buNone/>
              <a:defRPr sz="6000"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4" name="Google Shape;874;p2"/>
          <p:cNvSpPr txBox="1">
            <a:spLocks noGrp="1"/>
          </p:cNvSpPr>
          <p:nvPr>
            <p:ph type="subTitle" idx="1"/>
          </p:nvPr>
        </p:nvSpPr>
        <p:spPr>
          <a:xfrm>
            <a:off x="5130650" y="3685400"/>
            <a:ext cx="32592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_ONLY_1_2">
    <p:spTree>
      <p:nvGrpSpPr>
        <p:cNvPr id="1" name="Shape 2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83" name="Google Shape;24783;p33"/>
          <p:cNvGrpSpPr/>
          <p:nvPr/>
        </p:nvGrpSpPr>
        <p:grpSpPr>
          <a:xfrm flipH="1">
            <a:off x="-2000474" y="-165027"/>
            <a:ext cx="11226942" cy="5700535"/>
            <a:chOff x="238125" y="1043475"/>
            <a:chExt cx="7142275" cy="3626525"/>
          </a:xfrm>
        </p:grpSpPr>
        <p:sp>
          <p:nvSpPr>
            <p:cNvPr id="24784" name="Google Shape;24784;p33"/>
            <p:cNvSpPr/>
            <p:nvPr/>
          </p:nvSpPr>
          <p:spPr>
            <a:xfrm>
              <a:off x="3419160" y="2086946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5" name="Google Shape;24785;p33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6" name="Google Shape;24786;p33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7" name="Google Shape;24787;p33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8" name="Google Shape;24788;p33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24789" name="Google Shape;24789;p33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0" name="Google Shape;24790;p33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1" name="Google Shape;24791;p33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2" name="Google Shape;24792;p33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3" name="Google Shape;24793;p33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4" name="Google Shape;24794;p33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5" name="Google Shape;24795;p33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6" name="Google Shape;24796;p33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7" name="Google Shape;24797;p33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8" name="Google Shape;24798;p33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9" name="Google Shape;24799;p33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0" name="Google Shape;24800;p33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1" name="Google Shape;24801;p33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2" name="Google Shape;24802;p33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3" name="Google Shape;24803;p33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4" name="Google Shape;24804;p33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5" name="Google Shape;24805;p33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6" name="Google Shape;24806;p33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7" name="Google Shape;24807;p33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8" name="Google Shape;24808;p33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9" name="Google Shape;24809;p33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0" name="Google Shape;24810;p33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1" name="Google Shape;24811;p33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2" name="Google Shape;24812;p33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3" name="Google Shape;24813;p33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4" name="Google Shape;24814;p33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5" name="Google Shape;24815;p33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6" name="Google Shape;24816;p33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7" name="Google Shape;24817;p33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8" name="Google Shape;24818;p33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9" name="Google Shape;24819;p33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0" name="Google Shape;24820;p33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1" name="Google Shape;24821;p33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2" name="Google Shape;24822;p33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3" name="Google Shape;24823;p33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4" name="Google Shape;24824;p33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5" name="Google Shape;24825;p33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6" name="Google Shape;24826;p33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7" name="Google Shape;24827;p33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8" name="Google Shape;24828;p33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9" name="Google Shape;24829;p33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0" name="Google Shape;24830;p33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1" name="Google Shape;24831;p33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2" name="Google Shape;24832;p33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3" name="Google Shape;24833;p33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4" name="Google Shape;24834;p33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5" name="Google Shape;24835;p33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6" name="Google Shape;24836;p33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7" name="Google Shape;24837;p33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8" name="Google Shape;24838;p33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9" name="Google Shape;24839;p33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0" name="Google Shape;24840;p33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1" name="Google Shape;24841;p33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2" name="Google Shape;24842;p33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3" name="Google Shape;24843;p33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4" name="Google Shape;24844;p33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5" name="Google Shape;24845;p33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6" name="Google Shape;24846;p33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7" name="Google Shape;24847;p33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8" name="Google Shape;24848;p33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9" name="Google Shape;24849;p33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0" name="Google Shape;24850;p33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1" name="Google Shape;24851;p33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2" name="Google Shape;24852;p33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3" name="Google Shape;24853;p33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4" name="Google Shape;24854;p33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5" name="Google Shape;24855;p33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6" name="Google Shape;24856;p33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7" name="Google Shape;24857;p33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8" name="Google Shape;24858;p33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9" name="Google Shape;24859;p33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0" name="Google Shape;24860;p33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1" name="Google Shape;24861;p33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2" name="Google Shape;24862;p33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3" name="Google Shape;24863;p33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4" name="Google Shape;24864;p33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5" name="Google Shape;24865;p33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6" name="Google Shape;24866;p33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7" name="Google Shape;24867;p33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8" name="Google Shape;24868;p33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9" name="Google Shape;24869;p33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0" name="Google Shape;24870;p33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1" name="Google Shape;24871;p33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2" name="Google Shape;24872;p33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3" name="Google Shape;24873;p33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4" name="Google Shape;24874;p33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5" name="Google Shape;24875;p33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6" name="Google Shape;24876;p33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7" name="Google Shape;24877;p33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8" name="Google Shape;24878;p33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9" name="Google Shape;24879;p33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0" name="Google Shape;24880;p33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1" name="Google Shape;24881;p33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2" name="Google Shape;24882;p33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3" name="Google Shape;24883;p33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4" name="Google Shape;24884;p33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5" name="Google Shape;24885;p33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6" name="Google Shape;24886;p33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7" name="Google Shape;24887;p33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8" name="Google Shape;24888;p33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9" name="Google Shape;24889;p33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0" name="Google Shape;24890;p33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1" name="Google Shape;24891;p33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2" name="Google Shape;24892;p33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3" name="Google Shape;24893;p33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4" name="Google Shape;24894;p33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5" name="Google Shape;24895;p33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6" name="Google Shape;24896;p33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7" name="Google Shape;24897;p33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8" name="Google Shape;24898;p33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9" name="Google Shape;24899;p33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0" name="Google Shape;24900;p33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1" name="Google Shape;24901;p33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2" name="Google Shape;24902;p33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3" name="Google Shape;24903;p33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4" name="Google Shape;24904;p33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5" name="Google Shape;24905;p33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6" name="Google Shape;24906;p33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7" name="Google Shape;24907;p33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8" name="Google Shape;24908;p33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9" name="Google Shape;24909;p33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0" name="Google Shape;24910;p33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1" name="Google Shape;24911;p33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2" name="Google Shape;24912;p33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3" name="Google Shape;24913;p33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4" name="Google Shape;24914;p33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5" name="Google Shape;24915;p33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6" name="Google Shape;24916;p33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7" name="Google Shape;24917;p33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8" name="Google Shape;24918;p33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9" name="Google Shape;24919;p33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0" name="Google Shape;24920;p33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1" name="Google Shape;24921;p33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2" name="Google Shape;24922;p33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3" name="Google Shape;24923;p33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4" name="Google Shape;24924;p33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5" name="Google Shape;24925;p33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6" name="Google Shape;24926;p33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7" name="Google Shape;24927;p33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8" name="Google Shape;24928;p33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9" name="Google Shape;24929;p33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0" name="Google Shape;24930;p33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1" name="Google Shape;24931;p33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2" name="Google Shape;24932;p33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3" name="Google Shape;24933;p33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4" name="Google Shape;24934;p33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5" name="Google Shape;24935;p33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6" name="Google Shape;24936;p33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7" name="Google Shape;24937;p33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8" name="Google Shape;24938;p33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9" name="Google Shape;24939;p33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0" name="Google Shape;24940;p33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1" name="Google Shape;24941;p33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2" name="Google Shape;24942;p33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3" name="Google Shape;24943;p33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4" name="Google Shape;24944;p33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5" name="Google Shape;24945;p33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6" name="Google Shape;24946;p33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7" name="Google Shape;24947;p33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8" name="Google Shape;24948;p33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9" name="Google Shape;24949;p33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0" name="Google Shape;24950;p33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1" name="Google Shape;24951;p33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2" name="Google Shape;24952;p33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3" name="Google Shape;24953;p33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4" name="Google Shape;24954;p33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5" name="Google Shape;24955;p33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6" name="Google Shape;24956;p33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7" name="Google Shape;24957;p33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8" name="Google Shape;24958;p33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9" name="Google Shape;24959;p33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0" name="Google Shape;24960;p33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1" name="Google Shape;24961;p33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2" name="Google Shape;24962;p33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3" name="Google Shape;24963;p33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4" name="Google Shape;24964;p33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5" name="Google Shape;24965;p33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6" name="Google Shape;24966;p33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7" name="Google Shape;24967;p33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8" name="Google Shape;24968;p33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9" name="Google Shape;24969;p33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0" name="Google Shape;24970;p33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1" name="Google Shape;24971;p33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2" name="Google Shape;24972;p33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3" name="Google Shape;24973;p33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4" name="Google Shape;24974;p33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5" name="Google Shape;24975;p33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6" name="Google Shape;24976;p33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7" name="Google Shape;24977;p33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8" name="Google Shape;24978;p33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9" name="Google Shape;24979;p33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0" name="Google Shape;24980;p33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1" name="Google Shape;24981;p33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2" name="Google Shape;24982;p33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3" name="Google Shape;24983;p33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4" name="Google Shape;24984;p33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5" name="Google Shape;24985;p33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6" name="Google Shape;24986;p33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7" name="Google Shape;24987;p33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8" name="Google Shape;24988;p33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9" name="Google Shape;24989;p33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0" name="Google Shape;24990;p33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1" name="Google Shape;24991;p33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2" name="Google Shape;24992;p33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3" name="Google Shape;24993;p33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4" name="Google Shape;24994;p33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5" name="Google Shape;24995;p33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6" name="Google Shape;24996;p33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7" name="Google Shape;24997;p33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8" name="Google Shape;24998;p33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9" name="Google Shape;24999;p33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0" name="Google Shape;25000;p33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1" name="Google Shape;25001;p33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2" name="Google Shape;25002;p33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3" name="Google Shape;25003;p33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4" name="Google Shape;25004;p33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5" name="Google Shape;25005;p33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6" name="Google Shape;25006;p33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7" name="Google Shape;25007;p33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8" name="Google Shape;25008;p33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9" name="Google Shape;25009;p33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0" name="Google Shape;25010;p33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1" name="Google Shape;25011;p33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2" name="Google Shape;25012;p33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3" name="Google Shape;25013;p33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4" name="Google Shape;25014;p33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5" name="Google Shape;25015;p33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6" name="Google Shape;25016;p33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7" name="Google Shape;25017;p33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8" name="Google Shape;25018;p33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9" name="Google Shape;25019;p33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0" name="Google Shape;25020;p33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1" name="Google Shape;25021;p33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2" name="Google Shape;25022;p33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3" name="Google Shape;25023;p33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4" name="Google Shape;25024;p33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5" name="Google Shape;25025;p33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6" name="Google Shape;25026;p33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7" name="Google Shape;25027;p33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8" name="Google Shape;25028;p33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9" name="Google Shape;25029;p33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0" name="Google Shape;25030;p33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1" name="Google Shape;25031;p33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2" name="Google Shape;25032;p33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3" name="Google Shape;25033;p33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4" name="Google Shape;25034;p33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5" name="Google Shape;25035;p33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6" name="Google Shape;25036;p33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7" name="Google Shape;25037;p33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8" name="Google Shape;25038;p33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9" name="Google Shape;25039;p33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0" name="Google Shape;25040;p33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1" name="Google Shape;25041;p33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2" name="Google Shape;25042;p33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3" name="Google Shape;25043;p33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4" name="Google Shape;25044;p33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5" name="Google Shape;25045;p33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6" name="Google Shape;25046;p33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7" name="Google Shape;25047;p33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8" name="Google Shape;25048;p33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9" name="Google Shape;25049;p33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0" name="Google Shape;25050;p33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1" name="Google Shape;25051;p33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2" name="Google Shape;25052;p33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3" name="Google Shape;25053;p33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4" name="Google Shape;25054;p33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5" name="Google Shape;25055;p33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6" name="Google Shape;25056;p33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7" name="Google Shape;25057;p33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8" name="Google Shape;25058;p33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9" name="Google Shape;25059;p33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0" name="Google Shape;25060;p33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1" name="Google Shape;25061;p33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2" name="Google Shape;25062;p33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3" name="Google Shape;25063;p33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4" name="Google Shape;25064;p33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5" name="Google Shape;25065;p33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6" name="Google Shape;25066;p33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7" name="Google Shape;25067;p33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8" name="Google Shape;25068;p33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9" name="Google Shape;25069;p33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0" name="Google Shape;25070;p33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1" name="Google Shape;25071;p33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2" name="Google Shape;25072;p33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3" name="Google Shape;25073;p33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4" name="Google Shape;25074;p33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5" name="Google Shape;25075;p33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6" name="Google Shape;25076;p33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7" name="Google Shape;25077;p33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8" name="Google Shape;25078;p33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9" name="Google Shape;25079;p33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0" name="Google Shape;25080;p33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1" name="Google Shape;25081;p33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2" name="Google Shape;25082;p33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3" name="Google Shape;25083;p33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4" name="Google Shape;25084;p33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5" name="Google Shape;25085;p33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6" name="Google Shape;25086;p33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7" name="Google Shape;25087;p33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8" name="Google Shape;25088;p33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9" name="Google Shape;25089;p33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0" name="Google Shape;25090;p33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1" name="Google Shape;25091;p33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2" name="Google Shape;25092;p33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3" name="Google Shape;25093;p33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4" name="Google Shape;25094;p33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5" name="Google Shape;25095;p33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6" name="Google Shape;25096;p33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7" name="Google Shape;25097;p33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8" name="Google Shape;25098;p33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9" name="Google Shape;25099;p33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0" name="Google Shape;25100;p33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1" name="Google Shape;25101;p33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2" name="Google Shape;25102;p33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3" name="Google Shape;25103;p33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4" name="Google Shape;25104;p33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5" name="Google Shape;25105;p33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6" name="Google Shape;25106;p33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7" name="Google Shape;25107;p33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8" name="Google Shape;25108;p33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9" name="Google Shape;25109;p33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0" name="Google Shape;25110;p33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1" name="Google Shape;25111;p33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2" name="Google Shape;25112;p33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3" name="Google Shape;25113;p33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4" name="Google Shape;25114;p33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5" name="Google Shape;25115;p33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6" name="Google Shape;25116;p33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7" name="Google Shape;25117;p33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8" name="Google Shape;25118;p33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9" name="Google Shape;25119;p33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0" name="Google Shape;25120;p33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1" name="Google Shape;25121;p33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2" name="Google Shape;25122;p33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3" name="Google Shape;25123;p33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4" name="Google Shape;25124;p33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5" name="Google Shape;25125;p33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6" name="Google Shape;25126;p33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7" name="Google Shape;25127;p33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8" name="Google Shape;25128;p33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9" name="Google Shape;25129;p33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0" name="Google Shape;25130;p33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1" name="Google Shape;25131;p33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2" name="Google Shape;25132;p33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3" name="Google Shape;25133;p33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4" name="Google Shape;25134;p33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5" name="Google Shape;25135;p33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6" name="Google Shape;25136;p33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7" name="Google Shape;25137;p33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8" name="Google Shape;25138;p33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9" name="Google Shape;25139;p33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0" name="Google Shape;25140;p33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1" name="Google Shape;25141;p33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2" name="Google Shape;25142;p33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3" name="Google Shape;25143;p33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4" name="Google Shape;25144;p33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5" name="Google Shape;25145;p33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6" name="Google Shape;25146;p33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7" name="Google Shape;25147;p33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8" name="Google Shape;25148;p33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9" name="Google Shape;25149;p33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0" name="Google Shape;25150;p33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1" name="Google Shape;25151;p33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2" name="Google Shape;25152;p33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3" name="Google Shape;25153;p33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4" name="Google Shape;25154;p33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5" name="Google Shape;25155;p33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6" name="Google Shape;25156;p33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7" name="Google Shape;25157;p33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8" name="Google Shape;25158;p33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9" name="Google Shape;25159;p33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0" name="Google Shape;25160;p33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1" name="Google Shape;25161;p33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2" name="Google Shape;25162;p33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3" name="Google Shape;25163;p33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4" name="Google Shape;25164;p33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5" name="Google Shape;25165;p33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6" name="Google Shape;25166;p33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7" name="Google Shape;25167;p33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8" name="Google Shape;25168;p33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9" name="Google Shape;25169;p33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0" name="Google Shape;25170;p33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1" name="Google Shape;25171;p33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2" name="Google Shape;25172;p33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3" name="Google Shape;25173;p33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4" name="Google Shape;25174;p33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5" name="Google Shape;25175;p33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6" name="Google Shape;25176;p33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7" name="Google Shape;25177;p33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8" name="Google Shape;25178;p33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9" name="Google Shape;25179;p33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0" name="Google Shape;25180;p33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1" name="Google Shape;25181;p33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2" name="Google Shape;25182;p33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3" name="Google Shape;25183;p33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4" name="Google Shape;25184;p33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5" name="Google Shape;25185;p33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6" name="Google Shape;25186;p33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7" name="Google Shape;25187;p33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8" name="Google Shape;25188;p33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9" name="Google Shape;25189;p33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0" name="Google Shape;25190;p33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1" name="Google Shape;25191;p33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2" name="Google Shape;25192;p33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3" name="Google Shape;25193;p33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4" name="Google Shape;25194;p33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5" name="Google Shape;25195;p33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6" name="Google Shape;25196;p33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7" name="Google Shape;25197;p33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8" name="Google Shape;25198;p33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9" name="Google Shape;25199;p33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0" name="Google Shape;25200;p33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1" name="Google Shape;25201;p33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2" name="Google Shape;25202;p33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3" name="Google Shape;25203;p33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4" name="Google Shape;25204;p33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5" name="Google Shape;25205;p33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6" name="Google Shape;25206;p33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7" name="Google Shape;25207;p33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8" name="Google Shape;25208;p33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9" name="Google Shape;25209;p33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0" name="Google Shape;25210;p33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1" name="Google Shape;25211;p33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2" name="Google Shape;25212;p33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3" name="Google Shape;25213;p33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4" name="Google Shape;25214;p33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5" name="Google Shape;25215;p33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6" name="Google Shape;25216;p33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7" name="Google Shape;25217;p33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8" name="Google Shape;25218;p33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9" name="Google Shape;25219;p33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0" name="Google Shape;25220;p33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1" name="Google Shape;25221;p33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2" name="Google Shape;25222;p33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3" name="Google Shape;25223;p33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4" name="Google Shape;25224;p33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5" name="Google Shape;25225;p33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6" name="Google Shape;25226;p33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7" name="Google Shape;25227;p33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8" name="Google Shape;25228;p33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9" name="Google Shape;25229;p33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0" name="Google Shape;25230;p33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1" name="Google Shape;25231;p33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2" name="Google Shape;25232;p33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3" name="Google Shape;25233;p33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4" name="Google Shape;25234;p33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5" name="Google Shape;25235;p33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6" name="Google Shape;25236;p33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7" name="Google Shape;25237;p33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8" name="Google Shape;25238;p33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9" name="Google Shape;25239;p33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0" name="Google Shape;25240;p33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1" name="Google Shape;25241;p33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2" name="Google Shape;25242;p33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3" name="Google Shape;25243;p33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4" name="Google Shape;25244;p33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5" name="Google Shape;25245;p33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6" name="Google Shape;25246;p33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7" name="Google Shape;25247;p33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8" name="Google Shape;25248;p33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9" name="Google Shape;25249;p33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0" name="Google Shape;25250;p33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1" name="Google Shape;25251;p33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2" name="Google Shape;25252;p33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3" name="Google Shape;25253;p33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4" name="Google Shape;25254;p33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5" name="Google Shape;25255;p33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6" name="Google Shape;25256;p33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7" name="Google Shape;25257;p33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8" name="Google Shape;25258;p33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9" name="Google Shape;25259;p33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0" name="Google Shape;25260;p33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1" name="Google Shape;25261;p33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2" name="Google Shape;25262;p33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3" name="Google Shape;25263;p33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4" name="Google Shape;25264;p33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5" name="Google Shape;25265;p33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6" name="Google Shape;25266;p33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7" name="Google Shape;25267;p33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8" name="Google Shape;25268;p33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9" name="Google Shape;25269;p33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0" name="Google Shape;25270;p33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1" name="Google Shape;25271;p33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2" name="Google Shape;25272;p33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3" name="Google Shape;25273;p33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4" name="Google Shape;25274;p33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5" name="Google Shape;25275;p33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6" name="Google Shape;25276;p33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7" name="Google Shape;25277;p33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8" name="Google Shape;25278;p33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9" name="Google Shape;25279;p33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0" name="Google Shape;25280;p33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1" name="Google Shape;25281;p33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2" name="Google Shape;25282;p33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3" name="Google Shape;25283;p33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4" name="Google Shape;25284;p33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5" name="Google Shape;25285;p33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6" name="Google Shape;25286;p33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7" name="Google Shape;25287;p33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8" name="Google Shape;25288;p33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9" name="Google Shape;25289;p33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0" name="Google Shape;25290;p33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1" name="Google Shape;25291;p33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2" name="Google Shape;25292;p33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3" name="Google Shape;25293;p33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4" name="Google Shape;25294;p33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5" name="Google Shape;25295;p33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6" name="Google Shape;25296;p33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7" name="Google Shape;25297;p33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8" name="Google Shape;25298;p33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9" name="Google Shape;25299;p33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0" name="Google Shape;25300;p33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1" name="Google Shape;25301;p33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2" name="Google Shape;25302;p33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3" name="Google Shape;25303;p33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4" name="Google Shape;25304;p33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5" name="Google Shape;25305;p33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6" name="Google Shape;25306;p33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7" name="Google Shape;25307;p33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8" name="Google Shape;25308;p33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9" name="Google Shape;25309;p33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0" name="Google Shape;25310;p33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1" name="Google Shape;25311;p33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2" name="Google Shape;25312;p33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3" name="Google Shape;25313;p33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4" name="Google Shape;25314;p33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5" name="Google Shape;25315;p33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6" name="Google Shape;25316;p33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7" name="Google Shape;25317;p33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8" name="Google Shape;25318;p33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9" name="Google Shape;25319;p33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0" name="Google Shape;25320;p33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1" name="Google Shape;25321;p33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2" name="Google Shape;25322;p33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3" name="Google Shape;25323;p33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4" name="Google Shape;25324;p33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5" name="Google Shape;25325;p33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6" name="Google Shape;25326;p33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7" name="Google Shape;25327;p33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8" name="Google Shape;25328;p33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9" name="Google Shape;25329;p33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0" name="Google Shape;25330;p33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1" name="Google Shape;25331;p33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2" name="Google Shape;25332;p33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3" name="Google Shape;25333;p33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4" name="Google Shape;25334;p33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5" name="Google Shape;25335;p33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6" name="Google Shape;25336;p33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7" name="Google Shape;25337;p33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8" name="Google Shape;25338;p33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9" name="Google Shape;25339;p33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0" name="Google Shape;25340;p33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1" name="Google Shape;25341;p33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2" name="Google Shape;25342;p33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3" name="Google Shape;25343;p33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4" name="Google Shape;25344;p33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5" name="Google Shape;25345;p33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6" name="Google Shape;25346;p33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7" name="Google Shape;25347;p33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8" name="Google Shape;25348;p33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9" name="Google Shape;25349;p33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0" name="Google Shape;25350;p33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1" name="Google Shape;25351;p33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2" name="Google Shape;25352;p33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3" name="Google Shape;25353;p33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4" name="Google Shape;25354;p33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5" name="Google Shape;25355;p33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6" name="Google Shape;25356;p33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7" name="Google Shape;25357;p33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8" name="Google Shape;25358;p33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9" name="Google Shape;25359;p33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0" name="Google Shape;25360;p33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1" name="Google Shape;25361;p33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2" name="Google Shape;25362;p33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3" name="Google Shape;25363;p33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4" name="Google Shape;25364;p33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5" name="Google Shape;25365;p33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6" name="Google Shape;25366;p33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7" name="Google Shape;25367;p33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8" name="Google Shape;25368;p33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9" name="Google Shape;25369;p33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0" name="Google Shape;25370;p33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1" name="Google Shape;25371;p33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72" name="Google Shape;25372;p33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25373" name="Google Shape;25373;p33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4" name="Google Shape;25374;p33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5" name="Google Shape;25375;p33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6" name="Google Shape;25376;p33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7" name="Google Shape;25377;p33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8" name="Google Shape;25378;p33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9" name="Google Shape;25379;p33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0" name="Google Shape;25380;p33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1" name="Google Shape;25381;p33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2" name="Google Shape;25382;p33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3" name="Google Shape;25383;p33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4" name="Google Shape;25384;p33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5" name="Google Shape;25385;p33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6" name="Google Shape;25386;p33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7" name="Google Shape;25387;p33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8" name="Google Shape;25388;p33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9" name="Google Shape;25389;p33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0" name="Google Shape;25390;p33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1" name="Google Shape;25391;p33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2" name="Google Shape;25392;p33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3" name="Google Shape;25393;p33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4" name="Google Shape;25394;p33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5" name="Google Shape;25395;p33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6" name="Google Shape;25396;p33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7" name="Google Shape;25397;p33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8" name="Google Shape;25398;p33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9" name="Google Shape;25399;p33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0" name="Google Shape;25400;p33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1" name="Google Shape;25401;p33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2" name="Google Shape;25402;p33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3" name="Google Shape;25403;p33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4" name="Google Shape;25404;p33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5" name="Google Shape;25405;p33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6" name="Google Shape;25406;p33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7" name="Google Shape;25407;p33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8" name="Google Shape;25408;p33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9" name="Google Shape;25409;p33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0" name="Google Shape;25410;p33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1" name="Google Shape;25411;p33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2" name="Google Shape;25412;p33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3" name="Google Shape;25413;p33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4" name="Google Shape;25414;p33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5" name="Google Shape;25415;p33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6" name="Google Shape;25416;p33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7" name="Google Shape;25417;p33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8" name="Google Shape;25418;p33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9" name="Google Shape;25419;p33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0" name="Google Shape;25420;p33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1" name="Google Shape;25421;p33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2" name="Google Shape;25422;p33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3" name="Google Shape;25423;p33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4" name="Google Shape;25424;p33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5" name="Google Shape;25425;p33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6" name="Google Shape;25426;p33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7" name="Google Shape;25427;p33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8" name="Google Shape;25428;p33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9" name="Google Shape;25429;p33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0" name="Google Shape;25430;p33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1" name="Google Shape;25431;p33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2" name="Google Shape;25432;p33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3" name="Google Shape;25433;p33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4" name="Google Shape;25434;p33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5" name="Google Shape;25435;p33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6" name="Google Shape;25436;p33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7" name="Google Shape;25437;p33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8" name="Google Shape;25438;p33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9" name="Google Shape;25439;p33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0" name="Google Shape;25440;p33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1" name="Google Shape;25441;p33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2" name="Google Shape;25442;p33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3" name="Google Shape;25443;p33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4" name="Google Shape;25444;p33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5" name="Google Shape;25445;p33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6" name="Google Shape;25446;p33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7" name="Google Shape;25447;p33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8" name="Google Shape;25448;p33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9" name="Google Shape;25449;p33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0" name="Google Shape;25450;p33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1" name="Google Shape;25451;p33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2" name="Google Shape;25452;p33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3" name="Google Shape;25453;p33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4" name="Google Shape;25454;p33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5" name="Google Shape;25455;p33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6" name="Google Shape;25456;p33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7" name="Google Shape;25457;p33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8" name="Google Shape;25458;p33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9" name="Google Shape;25459;p33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0" name="Google Shape;25460;p33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1" name="Google Shape;25461;p33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2" name="Google Shape;25462;p33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3" name="Google Shape;25463;p33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4" name="Google Shape;25464;p33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5" name="Google Shape;25465;p33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6" name="Google Shape;25466;p33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7" name="Google Shape;25467;p33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8" name="Google Shape;25468;p33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9" name="Google Shape;25469;p33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0" name="Google Shape;25470;p33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1" name="Google Shape;25471;p33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2" name="Google Shape;25472;p33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3" name="Google Shape;25473;p33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4" name="Google Shape;25474;p33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5" name="Google Shape;25475;p33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6" name="Google Shape;25476;p33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7" name="Google Shape;25477;p33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8" name="Google Shape;25478;p33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9" name="Google Shape;25479;p33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0" name="Google Shape;25480;p33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1" name="Google Shape;25481;p33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2" name="Google Shape;25482;p33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3" name="Google Shape;25483;p33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4" name="Google Shape;25484;p33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5" name="Google Shape;25485;p33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6" name="Google Shape;25486;p33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7" name="Google Shape;25487;p33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8" name="Google Shape;25488;p33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9" name="Google Shape;25489;p33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0" name="Google Shape;25490;p33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1" name="Google Shape;25491;p33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2" name="Google Shape;25492;p33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3" name="Google Shape;25493;p33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4" name="Google Shape;25494;p33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5" name="Google Shape;25495;p33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6" name="Google Shape;25496;p33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7" name="Google Shape;25497;p33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8" name="Google Shape;25498;p33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9" name="Google Shape;25499;p33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0" name="Google Shape;25500;p33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1" name="Google Shape;25501;p33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2" name="Google Shape;25502;p33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3" name="Google Shape;25503;p33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4" name="Google Shape;25504;p33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5" name="Google Shape;25505;p33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6" name="Google Shape;25506;p33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7" name="Google Shape;25507;p33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8" name="Google Shape;25508;p33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9" name="Google Shape;25509;p33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0" name="Google Shape;25510;p33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1" name="Google Shape;25511;p33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2" name="Google Shape;25512;p33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3" name="Google Shape;25513;p33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4" name="Google Shape;25514;p33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5" name="Google Shape;25515;p33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6" name="Google Shape;25516;p33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7" name="Google Shape;25517;p33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8" name="Google Shape;25518;p33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9" name="Google Shape;25519;p33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0" name="Google Shape;25520;p33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1" name="Google Shape;25521;p33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2" name="Google Shape;25522;p33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3" name="Google Shape;25523;p33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4" name="Google Shape;25524;p33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25" name="Google Shape;25525;p33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25526" name="Google Shape;25526;p33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7" name="Google Shape;25527;p33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8" name="Google Shape;25528;p33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9" name="Google Shape;25529;p33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0" name="Google Shape;25530;p33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1" name="Google Shape;25531;p33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2" name="Google Shape;25532;p33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3" name="Google Shape;25533;p33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4" name="Google Shape;25534;p33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5" name="Google Shape;25535;p33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6" name="Google Shape;25536;p33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7" name="Google Shape;25537;p33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8" name="Google Shape;25538;p33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9" name="Google Shape;25539;p33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0" name="Google Shape;25540;p33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1" name="Google Shape;25541;p33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2" name="Google Shape;25542;p33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3" name="Google Shape;25543;p33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4" name="Google Shape;25544;p33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5" name="Google Shape;25545;p33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6" name="Google Shape;25546;p33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7" name="Google Shape;25547;p33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8" name="Google Shape;25548;p33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9" name="Google Shape;25549;p33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0" name="Google Shape;25550;p33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1" name="Google Shape;25551;p33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2" name="Google Shape;25552;p33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3" name="Google Shape;25553;p33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4" name="Google Shape;25554;p33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5" name="Google Shape;25555;p33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6" name="Google Shape;25556;p33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7" name="Google Shape;25557;p33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8" name="Google Shape;25558;p33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9" name="Google Shape;25559;p33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0" name="Google Shape;25560;p33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1" name="Google Shape;25561;p33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2" name="Google Shape;25562;p33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3" name="Google Shape;25563;p33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4" name="Google Shape;25564;p33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5" name="Google Shape;25565;p33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6" name="Google Shape;25566;p33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7" name="Google Shape;25567;p33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8" name="Google Shape;25568;p33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9" name="Google Shape;25569;p33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0" name="Google Shape;25570;p33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1" name="Google Shape;25571;p33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2" name="Google Shape;25572;p33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3" name="Google Shape;25573;p33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4" name="Google Shape;25574;p33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5" name="Google Shape;25575;p33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6" name="Google Shape;25576;p33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7" name="Google Shape;25577;p33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8" name="Google Shape;25578;p33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9" name="Google Shape;25579;p33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0" name="Google Shape;25580;p33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1" name="Google Shape;25581;p33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2" name="Google Shape;25582;p33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3" name="Google Shape;25583;p33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4" name="Google Shape;25584;p33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5" name="Google Shape;25585;p33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6" name="Google Shape;25586;p33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7" name="Google Shape;25587;p33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8" name="Google Shape;25588;p33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9" name="Google Shape;25589;p33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0" name="Google Shape;25590;p33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1" name="Google Shape;25591;p33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2" name="Google Shape;25592;p33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3" name="Google Shape;25593;p33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4" name="Google Shape;25594;p33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5" name="Google Shape;25595;p33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6" name="Google Shape;25596;p33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7" name="Google Shape;25597;p33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8" name="Google Shape;25598;p33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9" name="Google Shape;25599;p33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0" name="Google Shape;25600;p33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1" name="Google Shape;25601;p33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2" name="Google Shape;25602;p33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3" name="Google Shape;25603;p33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4" name="Google Shape;25604;p33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5" name="Google Shape;25605;p33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6" name="Google Shape;25606;p33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7" name="Google Shape;25607;p33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8" name="Google Shape;25608;p33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9" name="Google Shape;25609;p33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0" name="Google Shape;25610;p33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1" name="Google Shape;25611;p33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2" name="Google Shape;25612;p33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3" name="Google Shape;25613;p33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4" name="Google Shape;25614;p33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5" name="Google Shape;25615;p33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6" name="Google Shape;25616;p33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7" name="Google Shape;25617;p33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8" name="Google Shape;25618;p33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9" name="Google Shape;25619;p33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0" name="Google Shape;25620;p33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1" name="Google Shape;25621;p33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2" name="Google Shape;25622;p33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3" name="Google Shape;25623;p33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4" name="Google Shape;25624;p33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5" name="Google Shape;25625;p33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6" name="Google Shape;25626;p33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7" name="Google Shape;25627;p33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8" name="Google Shape;25628;p33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9" name="Google Shape;25629;p33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0" name="Google Shape;25630;p33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1" name="Google Shape;25631;p33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2" name="Google Shape;25632;p33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3" name="Google Shape;25633;p33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4" name="Google Shape;25634;p33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5" name="Google Shape;25635;p33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6" name="Google Shape;25636;p33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7" name="Google Shape;25637;p33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8" name="Google Shape;25638;p33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9" name="Google Shape;25639;p33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0" name="Google Shape;25640;p33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1" name="Google Shape;25641;p33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2" name="Google Shape;25642;p33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3" name="Google Shape;25643;p33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4" name="Google Shape;25644;p33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5" name="Google Shape;25645;p33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6" name="Google Shape;25646;p33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47" name="Google Shape;25647;p33"/>
          <p:cNvSpPr txBox="1">
            <a:spLocks noGrp="1"/>
          </p:cNvSpPr>
          <p:nvPr>
            <p:ph type="title"/>
          </p:nvPr>
        </p:nvSpPr>
        <p:spPr>
          <a:xfrm>
            <a:off x="817300" y="445025"/>
            <a:ext cx="486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648" name="Google Shape;25648;p33"/>
          <p:cNvSpPr txBox="1">
            <a:spLocks noGrp="1"/>
          </p:cNvSpPr>
          <p:nvPr>
            <p:ph type="subTitle" idx="1"/>
          </p:nvPr>
        </p:nvSpPr>
        <p:spPr>
          <a:xfrm>
            <a:off x="1012000" y="3863650"/>
            <a:ext cx="18444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649" name="Google Shape;25649;p33"/>
          <p:cNvSpPr txBox="1">
            <a:spLocks noGrp="1"/>
          </p:cNvSpPr>
          <p:nvPr>
            <p:ph type="subTitle" idx="2"/>
          </p:nvPr>
        </p:nvSpPr>
        <p:spPr>
          <a:xfrm>
            <a:off x="3649800" y="3863650"/>
            <a:ext cx="18444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650" name="Google Shape;25650;p33"/>
          <p:cNvSpPr txBox="1">
            <a:spLocks noGrp="1"/>
          </p:cNvSpPr>
          <p:nvPr>
            <p:ph type="subTitle" idx="3"/>
          </p:nvPr>
        </p:nvSpPr>
        <p:spPr>
          <a:xfrm>
            <a:off x="6287600" y="3863650"/>
            <a:ext cx="18444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651" name="Google Shape;25651;p33"/>
          <p:cNvSpPr txBox="1">
            <a:spLocks noGrp="1"/>
          </p:cNvSpPr>
          <p:nvPr>
            <p:ph type="ctrTitle" idx="4"/>
          </p:nvPr>
        </p:nvSpPr>
        <p:spPr>
          <a:xfrm>
            <a:off x="742900" y="3382548"/>
            <a:ext cx="2382600" cy="51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tserrat Thin"/>
              <a:buNone/>
              <a:defRPr sz="20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5652" name="Google Shape;25652;p33"/>
          <p:cNvSpPr txBox="1">
            <a:spLocks noGrp="1"/>
          </p:cNvSpPr>
          <p:nvPr>
            <p:ph type="ctrTitle" idx="5"/>
          </p:nvPr>
        </p:nvSpPr>
        <p:spPr>
          <a:xfrm>
            <a:off x="3380700" y="3382548"/>
            <a:ext cx="2382600" cy="51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tserrat Thin"/>
              <a:buNone/>
              <a:defRPr sz="20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5653" name="Google Shape;25653;p33"/>
          <p:cNvSpPr txBox="1">
            <a:spLocks noGrp="1"/>
          </p:cNvSpPr>
          <p:nvPr>
            <p:ph type="ctrTitle" idx="6"/>
          </p:nvPr>
        </p:nvSpPr>
        <p:spPr>
          <a:xfrm>
            <a:off x="6018500" y="3382548"/>
            <a:ext cx="2382600" cy="51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tserrat Thin"/>
              <a:buNone/>
              <a:defRPr sz="20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0">
    <p:spTree>
      <p:nvGrpSpPr>
        <p:cNvPr id="1" name="Shape 30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69" name="Google Shape;30869;p40"/>
          <p:cNvGrpSpPr/>
          <p:nvPr/>
        </p:nvGrpSpPr>
        <p:grpSpPr>
          <a:xfrm>
            <a:off x="-121" y="220623"/>
            <a:ext cx="9171930" cy="4672647"/>
            <a:chOff x="238125" y="1020352"/>
            <a:chExt cx="7163891" cy="3649650"/>
          </a:xfrm>
        </p:grpSpPr>
        <p:sp>
          <p:nvSpPr>
            <p:cNvPr id="30870" name="Google Shape;30870;p40"/>
            <p:cNvSpPr/>
            <p:nvPr/>
          </p:nvSpPr>
          <p:spPr>
            <a:xfrm>
              <a:off x="4330525" y="3218300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1" name="Google Shape;30871;p40"/>
            <p:cNvSpPr/>
            <p:nvPr/>
          </p:nvSpPr>
          <p:spPr>
            <a:xfrm>
              <a:off x="238125" y="1020352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2" name="Google Shape;30872;p40"/>
            <p:cNvSpPr/>
            <p:nvPr/>
          </p:nvSpPr>
          <p:spPr>
            <a:xfrm>
              <a:off x="259741" y="1933406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3" name="Google Shape;30873;p40"/>
            <p:cNvSpPr/>
            <p:nvPr/>
          </p:nvSpPr>
          <p:spPr>
            <a:xfrm>
              <a:off x="259741" y="2948302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74" name="Google Shape;30874;p40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30875" name="Google Shape;30875;p40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6" name="Google Shape;30876;p40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7" name="Google Shape;30877;p40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8" name="Google Shape;30878;p40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9" name="Google Shape;30879;p40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0" name="Google Shape;30880;p40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1" name="Google Shape;30881;p40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2" name="Google Shape;30882;p40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3" name="Google Shape;30883;p40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4" name="Google Shape;30884;p40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5" name="Google Shape;30885;p40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6" name="Google Shape;30886;p40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7" name="Google Shape;30887;p40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8" name="Google Shape;30888;p40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9" name="Google Shape;30889;p40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0" name="Google Shape;30890;p40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1" name="Google Shape;30891;p40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2" name="Google Shape;30892;p40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3" name="Google Shape;30893;p40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4" name="Google Shape;30894;p40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5" name="Google Shape;30895;p40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6" name="Google Shape;30896;p40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7" name="Google Shape;30897;p40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8" name="Google Shape;30898;p40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9" name="Google Shape;30899;p40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0" name="Google Shape;30900;p40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1" name="Google Shape;30901;p40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2" name="Google Shape;30902;p40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3" name="Google Shape;30903;p40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4" name="Google Shape;30904;p40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5" name="Google Shape;30905;p40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6" name="Google Shape;30906;p40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7" name="Google Shape;30907;p40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8" name="Google Shape;30908;p40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9" name="Google Shape;30909;p40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0" name="Google Shape;30910;p40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1" name="Google Shape;30911;p40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2" name="Google Shape;30912;p40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3" name="Google Shape;30913;p40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4" name="Google Shape;30914;p40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5" name="Google Shape;30915;p40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6" name="Google Shape;30916;p40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7" name="Google Shape;30917;p40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8" name="Google Shape;30918;p40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9" name="Google Shape;30919;p40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0" name="Google Shape;30920;p40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1" name="Google Shape;30921;p40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2" name="Google Shape;30922;p40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3" name="Google Shape;30923;p40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4" name="Google Shape;30924;p40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5" name="Google Shape;30925;p40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6" name="Google Shape;30926;p40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7" name="Google Shape;30927;p40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8" name="Google Shape;30928;p40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9" name="Google Shape;30929;p40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0" name="Google Shape;30930;p40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1" name="Google Shape;30931;p40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2" name="Google Shape;30932;p40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3" name="Google Shape;30933;p40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4" name="Google Shape;30934;p40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5" name="Google Shape;30935;p40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6" name="Google Shape;30936;p40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7" name="Google Shape;30937;p40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8" name="Google Shape;30938;p40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9" name="Google Shape;30939;p40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0" name="Google Shape;30940;p40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1" name="Google Shape;30941;p40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2" name="Google Shape;30942;p40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3" name="Google Shape;30943;p40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4" name="Google Shape;30944;p40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5" name="Google Shape;30945;p40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6" name="Google Shape;30946;p40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7" name="Google Shape;30947;p40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8" name="Google Shape;30948;p40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9" name="Google Shape;30949;p40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0" name="Google Shape;30950;p40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1" name="Google Shape;30951;p40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2" name="Google Shape;30952;p40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3" name="Google Shape;30953;p40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4" name="Google Shape;30954;p40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5" name="Google Shape;30955;p40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6" name="Google Shape;30956;p40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7" name="Google Shape;30957;p40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8" name="Google Shape;30958;p40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9" name="Google Shape;30959;p40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0" name="Google Shape;30960;p40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1" name="Google Shape;30961;p40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2" name="Google Shape;30962;p40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3" name="Google Shape;30963;p40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4" name="Google Shape;30964;p40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5" name="Google Shape;30965;p40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6" name="Google Shape;30966;p40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7" name="Google Shape;30967;p40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8" name="Google Shape;30968;p40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9" name="Google Shape;30969;p40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0" name="Google Shape;30970;p40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1" name="Google Shape;30971;p40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2" name="Google Shape;30972;p40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3" name="Google Shape;30973;p40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4" name="Google Shape;30974;p40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5" name="Google Shape;30975;p40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6" name="Google Shape;30976;p40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7" name="Google Shape;30977;p40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8" name="Google Shape;30978;p40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9" name="Google Shape;30979;p40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0" name="Google Shape;30980;p40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1" name="Google Shape;30981;p40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2" name="Google Shape;30982;p40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3" name="Google Shape;30983;p40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4" name="Google Shape;30984;p40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5" name="Google Shape;30985;p40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6" name="Google Shape;30986;p40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7" name="Google Shape;30987;p40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8" name="Google Shape;30988;p40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9" name="Google Shape;30989;p40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0" name="Google Shape;30990;p40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1" name="Google Shape;30991;p40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2" name="Google Shape;30992;p40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3" name="Google Shape;30993;p40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4" name="Google Shape;30994;p40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5" name="Google Shape;30995;p40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6" name="Google Shape;30996;p40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7" name="Google Shape;30997;p40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8" name="Google Shape;30998;p40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9" name="Google Shape;30999;p40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0" name="Google Shape;31000;p40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1" name="Google Shape;31001;p40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2" name="Google Shape;31002;p40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3" name="Google Shape;31003;p40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4" name="Google Shape;31004;p40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5" name="Google Shape;31005;p40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6" name="Google Shape;31006;p40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7" name="Google Shape;31007;p40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8" name="Google Shape;31008;p40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9" name="Google Shape;31009;p40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0" name="Google Shape;31010;p40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1" name="Google Shape;31011;p40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2" name="Google Shape;31012;p40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3" name="Google Shape;31013;p40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4" name="Google Shape;31014;p40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5" name="Google Shape;31015;p40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6" name="Google Shape;31016;p40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7" name="Google Shape;31017;p40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8" name="Google Shape;31018;p40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9" name="Google Shape;31019;p40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0" name="Google Shape;31020;p40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1" name="Google Shape;31021;p40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2" name="Google Shape;31022;p40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3" name="Google Shape;31023;p40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4" name="Google Shape;31024;p40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5" name="Google Shape;31025;p40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6" name="Google Shape;31026;p40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7" name="Google Shape;31027;p40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8" name="Google Shape;31028;p40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9" name="Google Shape;31029;p40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0" name="Google Shape;31030;p40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1" name="Google Shape;31031;p40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2" name="Google Shape;31032;p40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3" name="Google Shape;31033;p40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4" name="Google Shape;31034;p40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5" name="Google Shape;31035;p40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6" name="Google Shape;31036;p40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7" name="Google Shape;31037;p40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8" name="Google Shape;31038;p40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9" name="Google Shape;31039;p40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0" name="Google Shape;31040;p40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1" name="Google Shape;31041;p40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2" name="Google Shape;31042;p40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3" name="Google Shape;31043;p40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4" name="Google Shape;31044;p40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5" name="Google Shape;31045;p40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6" name="Google Shape;31046;p40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7" name="Google Shape;31047;p40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8" name="Google Shape;31048;p40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9" name="Google Shape;31049;p40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0" name="Google Shape;31050;p40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1" name="Google Shape;31051;p40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2" name="Google Shape;31052;p40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3" name="Google Shape;31053;p40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4" name="Google Shape;31054;p40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5" name="Google Shape;31055;p40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6" name="Google Shape;31056;p40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7" name="Google Shape;31057;p40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8" name="Google Shape;31058;p40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9" name="Google Shape;31059;p40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0" name="Google Shape;31060;p40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1" name="Google Shape;31061;p40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2" name="Google Shape;31062;p40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3" name="Google Shape;31063;p40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4" name="Google Shape;31064;p40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5" name="Google Shape;31065;p40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6" name="Google Shape;31066;p40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7" name="Google Shape;31067;p40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8" name="Google Shape;31068;p40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9" name="Google Shape;31069;p40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0" name="Google Shape;31070;p40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1" name="Google Shape;31071;p40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2" name="Google Shape;31072;p40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3" name="Google Shape;31073;p40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4" name="Google Shape;31074;p40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5" name="Google Shape;31075;p40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6" name="Google Shape;31076;p40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7" name="Google Shape;31077;p40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8" name="Google Shape;31078;p40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9" name="Google Shape;31079;p40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0" name="Google Shape;31080;p40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1" name="Google Shape;31081;p40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2" name="Google Shape;31082;p40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3" name="Google Shape;31083;p40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4" name="Google Shape;31084;p40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5" name="Google Shape;31085;p40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6" name="Google Shape;31086;p40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7" name="Google Shape;31087;p40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8" name="Google Shape;31088;p40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9" name="Google Shape;31089;p40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0" name="Google Shape;31090;p40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1" name="Google Shape;31091;p40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2" name="Google Shape;31092;p40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3" name="Google Shape;31093;p40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4" name="Google Shape;31094;p40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5" name="Google Shape;31095;p40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6" name="Google Shape;31096;p40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7" name="Google Shape;31097;p40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8" name="Google Shape;31098;p40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9" name="Google Shape;31099;p40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0" name="Google Shape;31100;p40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1" name="Google Shape;31101;p40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2" name="Google Shape;31102;p40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3" name="Google Shape;31103;p40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4" name="Google Shape;31104;p40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5" name="Google Shape;31105;p40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6" name="Google Shape;31106;p40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7" name="Google Shape;31107;p40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8" name="Google Shape;31108;p40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9" name="Google Shape;31109;p40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0" name="Google Shape;31110;p40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1" name="Google Shape;31111;p40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2" name="Google Shape;31112;p40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3" name="Google Shape;31113;p40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4" name="Google Shape;31114;p40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5" name="Google Shape;31115;p40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6" name="Google Shape;31116;p40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7" name="Google Shape;31117;p40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8" name="Google Shape;31118;p40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9" name="Google Shape;31119;p40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0" name="Google Shape;31120;p40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1" name="Google Shape;31121;p40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2" name="Google Shape;31122;p40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3" name="Google Shape;31123;p40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4" name="Google Shape;31124;p40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5" name="Google Shape;31125;p40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6" name="Google Shape;31126;p40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7" name="Google Shape;31127;p40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8" name="Google Shape;31128;p40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9" name="Google Shape;31129;p40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0" name="Google Shape;31130;p40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1" name="Google Shape;31131;p40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2" name="Google Shape;31132;p40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3" name="Google Shape;31133;p40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4" name="Google Shape;31134;p40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5" name="Google Shape;31135;p40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6" name="Google Shape;31136;p40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7" name="Google Shape;31137;p40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8" name="Google Shape;31138;p40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9" name="Google Shape;31139;p40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0" name="Google Shape;31140;p40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1" name="Google Shape;31141;p40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2" name="Google Shape;31142;p40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3" name="Google Shape;31143;p40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4" name="Google Shape;31144;p40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5" name="Google Shape;31145;p40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6" name="Google Shape;31146;p40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7" name="Google Shape;31147;p40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8" name="Google Shape;31148;p40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9" name="Google Shape;31149;p40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0" name="Google Shape;31150;p40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1" name="Google Shape;31151;p40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2" name="Google Shape;31152;p40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3" name="Google Shape;31153;p40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4" name="Google Shape;31154;p40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5" name="Google Shape;31155;p40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6" name="Google Shape;31156;p40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7" name="Google Shape;31157;p40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8" name="Google Shape;31158;p40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9" name="Google Shape;31159;p40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0" name="Google Shape;31160;p40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1" name="Google Shape;31161;p40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2" name="Google Shape;31162;p40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3" name="Google Shape;31163;p40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4" name="Google Shape;31164;p40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5" name="Google Shape;31165;p40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6" name="Google Shape;31166;p40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7" name="Google Shape;31167;p40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8" name="Google Shape;31168;p40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9" name="Google Shape;31169;p40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0" name="Google Shape;31170;p40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1" name="Google Shape;31171;p40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2" name="Google Shape;31172;p40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3" name="Google Shape;31173;p40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4" name="Google Shape;31174;p40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5" name="Google Shape;31175;p40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6" name="Google Shape;31176;p40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7" name="Google Shape;31177;p40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8" name="Google Shape;31178;p40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9" name="Google Shape;31179;p40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0" name="Google Shape;31180;p40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1" name="Google Shape;31181;p40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2" name="Google Shape;31182;p40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3" name="Google Shape;31183;p40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4" name="Google Shape;31184;p40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5" name="Google Shape;31185;p40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6" name="Google Shape;31186;p40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7" name="Google Shape;31187;p40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8" name="Google Shape;31188;p40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9" name="Google Shape;31189;p40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0" name="Google Shape;31190;p40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1" name="Google Shape;31191;p40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2" name="Google Shape;31192;p40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3" name="Google Shape;31193;p40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4" name="Google Shape;31194;p40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5" name="Google Shape;31195;p40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6" name="Google Shape;31196;p40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7" name="Google Shape;31197;p40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8" name="Google Shape;31198;p40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9" name="Google Shape;31199;p40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0" name="Google Shape;31200;p40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1" name="Google Shape;31201;p40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2" name="Google Shape;31202;p40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3" name="Google Shape;31203;p40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4" name="Google Shape;31204;p40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5" name="Google Shape;31205;p40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6" name="Google Shape;31206;p40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7" name="Google Shape;31207;p40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8" name="Google Shape;31208;p40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9" name="Google Shape;31209;p40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0" name="Google Shape;31210;p40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1" name="Google Shape;31211;p40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2" name="Google Shape;31212;p40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3" name="Google Shape;31213;p40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4" name="Google Shape;31214;p40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5" name="Google Shape;31215;p40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6" name="Google Shape;31216;p40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7" name="Google Shape;31217;p40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8" name="Google Shape;31218;p40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9" name="Google Shape;31219;p40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0" name="Google Shape;31220;p40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1" name="Google Shape;31221;p40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2" name="Google Shape;31222;p40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3" name="Google Shape;31223;p40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4" name="Google Shape;31224;p40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5" name="Google Shape;31225;p40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6" name="Google Shape;31226;p40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7" name="Google Shape;31227;p40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8" name="Google Shape;31228;p40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9" name="Google Shape;31229;p40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0" name="Google Shape;31230;p40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1" name="Google Shape;31231;p40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2" name="Google Shape;31232;p40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3" name="Google Shape;31233;p40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4" name="Google Shape;31234;p40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5" name="Google Shape;31235;p40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6" name="Google Shape;31236;p40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7" name="Google Shape;31237;p40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8" name="Google Shape;31238;p40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9" name="Google Shape;31239;p40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0" name="Google Shape;31240;p40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1" name="Google Shape;31241;p40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2" name="Google Shape;31242;p40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3" name="Google Shape;31243;p40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4" name="Google Shape;31244;p40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5" name="Google Shape;31245;p40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6" name="Google Shape;31246;p40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7" name="Google Shape;31247;p40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8" name="Google Shape;31248;p40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9" name="Google Shape;31249;p40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0" name="Google Shape;31250;p40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1" name="Google Shape;31251;p40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2" name="Google Shape;31252;p40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3" name="Google Shape;31253;p40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4" name="Google Shape;31254;p40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5" name="Google Shape;31255;p40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6" name="Google Shape;31256;p40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7" name="Google Shape;31257;p40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8" name="Google Shape;31258;p40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9" name="Google Shape;31259;p40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0" name="Google Shape;31260;p40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1" name="Google Shape;31261;p40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2" name="Google Shape;31262;p40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3" name="Google Shape;31263;p40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4" name="Google Shape;31264;p40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5" name="Google Shape;31265;p40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6" name="Google Shape;31266;p40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7" name="Google Shape;31267;p40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8" name="Google Shape;31268;p40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9" name="Google Shape;31269;p40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0" name="Google Shape;31270;p40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1" name="Google Shape;31271;p40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2" name="Google Shape;31272;p40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3" name="Google Shape;31273;p40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4" name="Google Shape;31274;p40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5" name="Google Shape;31275;p40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6" name="Google Shape;31276;p40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7" name="Google Shape;31277;p40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8" name="Google Shape;31278;p40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9" name="Google Shape;31279;p40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0" name="Google Shape;31280;p40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1" name="Google Shape;31281;p40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2" name="Google Shape;31282;p40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3" name="Google Shape;31283;p40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4" name="Google Shape;31284;p40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5" name="Google Shape;31285;p40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6" name="Google Shape;31286;p40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7" name="Google Shape;31287;p40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8" name="Google Shape;31288;p40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9" name="Google Shape;31289;p40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0" name="Google Shape;31290;p40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1" name="Google Shape;31291;p40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2" name="Google Shape;31292;p40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3" name="Google Shape;31293;p40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4" name="Google Shape;31294;p40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5" name="Google Shape;31295;p40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6" name="Google Shape;31296;p40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7" name="Google Shape;31297;p40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8" name="Google Shape;31298;p40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9" name="Google Shape;31299;p40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0" name="Google Shape;31300;p40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1" name="Google Shape;31301;p40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2" name="Google Shape;31302;p40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3" name="Google Shape;31303;p40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4" name="Google Shape;31304;p40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5" name="Google Shape;31305;p40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6" name="Google Shape;31306;p40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7" name="Google Shape;31307;p40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8" name="Google Shape;31308;p40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9" name="Google Shape;31309;p40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0" name="Google Shape;31310;p40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1" name="Google Shape;31311;p40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2" name="Google Shape;31312;p40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3" name="Google Shape;31313;p40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4" name="Google Shape;31314;p40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5" name="Google Shape;31315;p40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6" name="Google Shape;31316;p40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7" name="Google Shape;31317;p40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8" name="Google Shape;31318;p40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9" name="Google Shape;31319;p40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0" name="Google Shape;31320;p40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1" name="Google Shape;31321;p40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2" name="Google Shape;31322;p40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3" name="Google Shape;31323;p40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4" name="Google Shape;31324;p40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5" name="Google Shape;31325;p40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6" name="Google Shape;31326;p40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7" name="Google Shape;31327;p40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8" name="Google Shape;31328;p40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9" name="Google Shape;31329;p40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0" name="Google Shape;31330;p40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1" name="Google Shape;31331;p40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2" name="Google Shape;31332;p40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3" name="Google Shape;31333;p40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4" name="Google Shape;31334;p40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5" name="Google Shape;31335;p40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6" name="Google Shape;31336;p40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7" name="Google Shape;31337;p40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8" name="Google Shape;31338;p40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9" name="Google Shape;31339;p40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0" name="Google Shape;31340;p40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1" name="Google Shape;31341;p40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2" name="Google Shape;31342;p40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3" name="Google Shape;31343;p40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4" name="Google Shape;31344;p40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5" name="Google Shape;31345;p40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6" name="Google Shape;31346;p40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7" name="Google Shape;31347;p40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8" name="Google Shape;31348;p40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9" name="Google Shape;31349;p40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0" name="Google Shape;31350;p40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1" name="Google Shape;31351;p40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2" name="Google Shape;31352;p40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3" name="Google Shape;31353;p40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4" name="Google Shape;31354;p40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5" name="Google Shape;31355;p40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6" name="Google Shape;31356;p40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7" name="Google Shape;31357;p40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8" name="Google Shape;31358;p40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9" name="Google Shape;31359;p40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0" name="Google Shape;31360;p40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1" name="Google Shape;31361;p40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2" name="Google Shape;31362;p40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3" name="Google Shape;31363;p40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4" name="Google Shape;31364;p40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5" name="Google Shape;31365;p40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6" name="Google Shape;31366;p40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7" name="Google Shape;31367;p40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8" name="Google Shape;31368;p40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9" name="Google Shape;31369;p40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0" name="Google Shape;31370;p40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1" name="Google Shape;31371;p40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2" name="Google Shape;31372;p40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3" name="Google Shape;31373;p40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4" name="Google Shape;31374;p40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5" name="Google Shape;31375;p40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6" name="Google Shape;31376;p40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7" name="Google Shape;31377;p40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8" name="Google Shape;31378;p40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9" name="Google Shape;31379;p40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0" name="Google Shape;31380;p40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1" name="Google Shape;31381;p40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2" name="Google Shape;31382;p40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3" name="Google Shape;31383;p40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4" name="Google Shape;31384;p40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5" name="Google Shape;31385;p40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6" name="Google Shape;31386;p40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7" name="Google Shape;31387;p40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8" name="Google Shape;31388;p40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9" name="Google Shape;31389;p40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0" name="Google Shape;31390;p40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1" name="Google Shape;31391;p40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2" name="Google Shape;31392;p40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3" name="Google Shape;31393;p40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4" name="Google Shape;31394;p40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5" name="Google Shape;31395;p40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6" name="Google Shape;31396;p40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7" name="Google Shape;31397;p40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8" name="Google Shape;31398;p40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9" name="Google Shape;31399;p40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0" name="Google Shape;31400;p40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1" name="Google Shape;31401;p40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2" name="Google Shape;31402;p40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3" name="Google Shape;31403;p40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4" name="Google Shape;31404;p40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5" name="Google Shape;31405;p40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6" name="Google Shape;31406;p40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7" name="Google Shape;31407;p40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8" name="Google Shape;31408;p40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9" name="Google Shape;31409;p40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0" name="Google Shape;31410;p40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1" name="Google Shape;31411;p40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2" name="Google Shape;31412;p40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3" name="Google Shape;31413;p40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4" name="Google Shape;31414;p40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5" name="Google Shape;31415;p40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6" name="Google Shape;31416;p40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7" name="Google Shape;31417;p40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8" name="Google Shape;31418;p40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9" name="Google Shape;31419;p40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0" name="Google Shape;31420;p40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1" name="Google Shape;31421;p40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2" name="Google Shape;31422;p40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3" name="Google Shape;31423;p40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4" name="Google Shape;31424;p40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5" name="Google Shape;31425;p40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6" name="Google Shape;31426;p40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7" name="Google Shape;31427;p40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8" name="Google Shape;31428;p40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9" name="Google Shape;31429;p40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0" name="Google Shape;31430;p40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1" name="Google Shape;31431;p40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2" name="Google Shape;31432;p40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3" name="Google Shape;31433;p40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4" name="Google Shape;31434;p40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5" name="Google Shape;31435;p40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6" name="Google Shape;31436;p40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7" name="Google Shape;31437;p40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8" name="Google Shape;31438;p40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9" name="Google Shape;31439;p40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0" name="Google Shape;31440;p40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1" name="Google Shape;31441;p40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2" name="Google Shape;31442;p40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3" name="Google Shape;31443;p40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4" name="Google Shape;31444;p40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5" name="Google Shape;31445;p40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6" name="Google Shape;31446;p40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7" name="Google Shape;31447;p40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8" name="Google Shape;31448;p40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9" name="Google Shape;31449;p40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0" name="Google Shape;31450;p40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1" name="Google Shape;31451;p40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2" name="Google Shape;31452;p40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3" name="Google Shape;31453;p40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4" name="Google Shape;31454;p40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5" name="Google Shape;31455;p40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6" name="Google Shape;31456;p40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7" name="Google Shape;31457;p40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58" name="Google Shape;31458;p40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31459" name="Google Shape;31459;p40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0" name="Google Shape;31460;p40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1" name="Google Shape;31461;p40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2" name="Google Shape;31462;p40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3" name="Google Shape;31463;p40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4" name="Google Shape;31464;p40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5" name="Google Shape;31465;p40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6" name="Google Shape;31466;p40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7" name="Google Shape;31467;p40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8" name="Google Shape;31468;p40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9" name="Google Shape;31469;p40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0" name="Google Shape;31470;p40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1" name="Google Shape;31471;p40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2" name="Google Shape;31472;p40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3" name="Google Shape;31473;p40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4" name="Google Shape;31474;p40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5" name="Google Shape;31475;p40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6" name="Google Shape;31476;p40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7" name="Google Shape;31477;p40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8" name="Google Shape;31478;p40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9" name="Google Shape;31479;p40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0" name="Google Shape;31480;p40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1" name="Google Shape;31481;p40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2" name="Google Shape;31482;p40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3" name="Google Shape;31483;p40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4" name="Google Shape;31484;p40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5" name="Google Shape;31485;p40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6" name="Google Shape;31486;p40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7" name="Google Shape;31487;p40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8" name="Google Shape;31488;p40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9" name="Google Shape;31489;p40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0" name="Google Shape;31490;p40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1" name="Google Shape;31491;p40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2" name="Google Shape;31492;p40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3" name="Google Shape;31493;p40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4" name="Google Shape;31494;p40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5" name="Google Shape;31495;p40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6" name="Google Shape;31496;p40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7" name="Google Shape;31497;p40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8" name="Google Shape;31498;p40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9" name="Google Shape;31499;p40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0" name="Google Shape;31500;p40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1" name="Google Shape;31501;p40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2" name="Google Shape;31502;p40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3" name="Google Shape;31503;p40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4" name="Google Shape;31504;p40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5" name="Google Shape;31505;p40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6" name="Google Shape;31506;p40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7" name="Google Shape;31507;p40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8" name="Google Shape;31508;p40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9" name="Google Shape;31509;p40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0" name="Google Shape;31510;p40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1" name="Google Shape;31511;p40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2" name="Google Shape;31512;p40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3" name="Google Shape;31513;p40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4" name="Google Shape;31514;p40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5" name="Google Shape;31515;p40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6" name="Google Shape;31516;p40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7" name="Google Shape;31517;p40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8" name="Google Shape;31518;p40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9" name="Google Shape;31519;p40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0" name="Google Shape;31520;p40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1" name="Google Shape;31521;p40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2" name="Google Shape;31522;p40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3" name="Google Shape;31523;p40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4" name="Google Shape;31524;p40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5" name="Google Shape;31525;p40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6" name="Google Shape;31526;p40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7" name="Google Shape;31527;p40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8" name="Google Shape;31528;p40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9" name="Google Shape;31529;p40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0" name="Google Shape;31530;p40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1" name="Google Shape;31531;p40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2" name="Google Shape;31532;p40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3" name="Google Shape;31533;p40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4" name="Google Shape;31534;p40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5" name="Google Shape;31535;p40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6" name="Google Shape;31536;p40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7" name="Google Shape;31537;p40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8" name="Google Shape;31538;p40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9" name="Google Shape;31539;p40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0" name="Google Shape;31540;p40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1" name="Google Shape;31541;p40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2" name="Google Shape;31542;p40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3" name="Google Shape;31543;p40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4" name="Google Shape;31544;p40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5" name="Google Shape;31545;p40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6" name="Google Shape;31546;p40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7" name="Google Shape;31547;p40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8" name="Google Shape;31548;p40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9" name="Google Shape;31549;p40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0" name="Google Shape;31550;p40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1" name="Google Shape;31551;p40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2" name="Google Shape;31552;p40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3" name="Google Shape;31553;p40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4" name="Google Shape;31554;p40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5" name="Google Shape;31555;p40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6" name="Google Shape;31556;p40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7" name="Google Shape;31557;p40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8" name="Google Shape;31558;p40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9" name="Google Shape;31559;p40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0" name="Google Shape;31560;p40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1" name="Google Shape;31561;p40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2" name="Google Shape;31562;p40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3" name="Google Shape;31563;p40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4" name="Google Shape;31564;p40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5" name="Google Shape;31565;p40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6" name="Google Shape;31566;p40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7" name="Google Shape;31567;p40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8" name="Google Shape;31568;p40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9" name="Google Shape;31569;p40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0" name="Google Shape;31570;p40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1" name="Google Shape;31571;p40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2" name="Google Shape;31572;p40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3" name="Google Shape;31573;p40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4" name="Google Shape;31574;p40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5" name="Google Shape;31575;p40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6" name="Google Shape;31576;p40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7" name="Google Shape;31577;p40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8" name="Google Shape;31578;p40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9" name="Google Shape;31579;p40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0" name="Google Shape;31580;p40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1" name="Google Shape;31581;p40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2" name="Google Shape;31582;p40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3" name="Google Shape;31583;p40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4" name="Google Shape;31584;p40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5" name="Google Shape;31585;p40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6" name="Google Shape;31586;p40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7" name="Google Shape;31587;p40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8" name="Google Shape;31588;p40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9" name="Google Shape;31589;p40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0" name="Google Shape;31590;p40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1" name="Google Shape;31591;p40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2" name="Google Shape;31592;p40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3" name="Google Shape;31593;p40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4" name="Google Shape;31594;p40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5" name="Google Shape;31595;p40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6" name="Google Shape;31596;p40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7" name="Google Shape;31597;p40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8" name="Google Shape;31598;p40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9" name="Google Shape;31599;p40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0" name="Google Shape;31600;p40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1" name="Google Shape;31601;p40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2" name="Google Shape;31602;p40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3" name="Google Shape;31603;p40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4" name="Google Shape;31604;p40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5" name="Google Shape;31605;p40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6" name="Google Shape;31606;p40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7" name="Google Shape;31607;p40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8" name="Google Shape;31608;p40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9" name="Google Shape;31609;p40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0" name="Google Shape;31610;p40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11" name="Google Shape;31611;p40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31612" name="Google Shape;31612;p40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3" name="Google Shape;31613;p40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4" name="Google Shape;31614;p40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5" name="Google Shape;31615;p40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6" name="Google Shape;31616;p40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7" name="Google Shape;31617;p40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8" name="Google Shape;31618;p40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9" name="Google Shape;31619;p40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0" name="Google Shape;31620;p40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1" name="Google Shape;31621;p40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2" name="Google Shape;31622;p40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3" name="Google Shape;31623;p40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4" name="Google Shape;31624;p40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5" name="Google Shape;31625;p40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6" name="Google Shape;31626;p40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7" name="Google Shape;31627;p40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8" name="Google Shape;31628;p40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9" name="Google Shape;31629;p40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0" name="Google Shape;31630;p40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1" name="Google Shape;31631;p40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2" name="Google Shape;31632;p40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3" name="Google Shape;31633;p40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4" name="Google Shape;31634;p40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5" name="Google Shape;31635;p40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6" name="Google Shape;31636;p40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7" name="Google Shape;31637;p40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8" name="Google Shape;31638;p40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9" name="Google Shape;31639;p40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0" name="Google Shape;31640;p40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1" name="Google Shape;31641;p40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2" name="Google Shape;31642;p40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3" name="Google Shape;31643;p40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4" name="Google Shape;31644;p40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5" name="Google Shape;31645;p40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6" name="Google Shape;31646;p40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7" name="Google Shape;31647;p40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8" name="Google Shape;31648;p40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9" name="Google Shape;31649;p40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0" name="Google Shape;31650;p40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1" name="Google Shape;31651;p40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2" name="Google Shape;31652;p40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3" name="Google Shape;31653;p40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4" name="Google Shape;31654;p40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5" name="Google Shape;31655;p40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6" name="Google Shape;31656;p40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7" name="Google Shape;31657;p40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8" name="Google Shape;31658;p40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9" name="Google Shape;31659;p40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0" name="Google Shape;31660;p40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1" name="Google Shape;31661;p40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2" name="Google Shape;31662;p40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3" name="Google Shape;31663;p40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4" name="Google Shape;31664;p40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5" name="Google Shape;31665;p40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6" name="Google Shape;31666;p40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7" name="Google Shape;31667;p40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8" name="Google Shape;31668;p40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9" name="Google Shape;31669;p40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0" name="Google Shape;31670;p40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1" name="Google Shape;31671;p40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2" name="Google Shape;31672;p40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3" name="Google Shape;31673;p40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4" name="Google Shape;31674;p40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5" name="Google Shape;31675;p40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6" name="Google Shape;31676;p40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7" name="Google Shape;31677;p40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8" name="Google Shape;31678;p40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9" name="Google Shape;31679;p40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0" name="Google Shape;31680;p40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1" name="Google Shape;31681;p40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2" name="Google Shape;31682;p40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3" name="Google Shape;31683;p40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4" name="Google Shape;31684;p40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5" name="Google Shape;31685;p40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6" name="Google Shape;31686;p40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7" name="Google Shape;31687;p40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8" name="Google Shape;31688;p40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9" name="Google Shape;31689;p40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0" name="Google Shape;31690;p40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1" name="Google Shape;31691;p40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2" name="Google Shape;31692;p40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3" name="Google Shape;31693;p40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4" name="Google Shape;31694;p40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5" name="Google Shape;31695;p40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6" name="Google Shape;31696;p40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7" name="Google Shape;31697;p40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8" name="Google Shape;31698;p40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9" name="Google Shape;31699;p40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0" name="Google Shape;31700;p40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1" name="Google Shape;31701;p40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2" name="Google Shape;31702;p40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3" name="Google Shape;31703;p40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4" name="Google Shape;31704;p40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5" name="Google Shape;31705;p40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6" name="Google Shape;31706;p40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7" name="Google Shape;31707;p40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8" name="Google Shape;31708;p40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9" name="Google Shape;31709;p40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0" name="Google Shape;31710;p40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1" name="Google Shape;31711;p40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2" name="Google Shape;31712;p40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3" name="Google Shape;31713;p40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4" name="Google Shape;31714;p40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5" name="Google Shape;31715;p40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6" name="Google Shape;31716;p40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7" name="Google Shape;31717;p40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8" name="Google Shape;31718;p40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9" name="Google Shape;31719;p40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0" name="Google Shape;31720;p40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1" name="Google Shape;31721;p40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2" name="Google Shape;31722;p40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3" name="Google Shape;31723;p40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4" name="Google Shape;31724;p40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5" name="Google Shape;31725;p40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6" name="Google Shape;31726;p40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7" name="Google Shape;31727;p40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8" name="Google Shape;31728;p40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9" name="Google Shape;31729;p40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0" name="Google Shape;31730;p40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1" name="Google Shape;31731;p40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2" name="Google Shape;31732;p40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33" name="Google Shape;31733;p40"/>
          <p:cNvSpPr txBox="1">
            <a:spLocks noGrp="1"/>
          </p:cNvSpPr>
          <p:nvPr>
            <p:ph type="title"/>
          </p:nvPr>
        </p:nvSpPr>
        <p:spPr>
          <a:xfrm>
            <a:off x="2498850" y="2671188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734" name="Google Shape;31734;p40"/>
          <p:cNvSpPr txBox="1">
            <a:spLocks noGrp="1"/>
          </p:cNvSpPr>
          <p:nvPr>
            <p:ph type="title" idx="2" hasCustomPrompt="1"/>
          </p:nvPr>
        </p:nvSpPr>
        <p:spPr>
          <a:xfrm>
            <a:off x="2498850" y="937538"/>
            <a:ext cx="3936600" cy="17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35" name="Google Shape;31735;p40"/>
          <p:cNvSpPr txBox="1">
            <a:spLocks noGrp="1"/>
          </p:cNvSpPr>
          <p:nvPr>
            <p:ph type="subTitle" idx="1"/>
          </p:nvPr>
        </p:nvSpPr>
        <p:spPr>
          <a:xfrm>
            <a:off x="2498850" y="3438588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3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37" name="Google Shape;31737;p41"/>
          <p:cNvGrpSpPr/>
          <p:nvPr/>
        </p:nvGrpSpPr>
        <p:grpSpPr>
          <a:xfrm flipH="1">
            <a:off x="-2000474" y="-165027"/>
            <a:ext cx="11226942" cy="5700535"/>
            <a:chOff x="238125" y="1043475"/>
            <a:chExt cx="7142275" cy="3626525"/>
          </a:xfrm>
        </p:grpSpPr>
        <p:sp>
          <p:nvSpPr>
            <p:cNvPr id="31738" name="Google Shape;31738;p41"/>
            <p:cNvSpPr/>
            <p:nvPr/>
          </p:nvSpPr>
          <p:spPr>
            <a:xfrm>
              <a:off x="3419160" y="2086946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9" name="Google Shape;31739;p41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0" name="Google Shape;31740;p41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1" name="Google Shape;31741;p41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42" name="Google Shape;31742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1743" name="Google Shape;31743;p41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31744" name="Google Shape;31744;p41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5" name="Google Shape;31745;p41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6" name="Google Shape;31746;p41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7" name="Google Shape;31747;p41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8" name="Google Shape;31748;p41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9" name="Google Shape;31749;p41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0" name="Google Shape;31750;p41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1" name="Google Shape;31751;p41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2" name="Google Shape;31752;p41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3" name="Google Shape;31753;p41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4" name="Google Shape;31754;p41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5" name="Google Shape;31755;p41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6" name="Google Shape;31756;p41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7" name="Google Shape;31757;p41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8" name="Google Shape;31758;p41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9" name="Google Shape;31759;p41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0" name="Google Shape;31760;p41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1" name="Google Shape;31761;p41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2" name="Google Shape;31762;p41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3" name="Google Shape;31763;p41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4" name="Google Shape;31764;p41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5" name="Google Shape;31765;p41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6" name="Google Shape;31766;p41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7" name="Google Shape;31767;p41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8" name="Google Shape;31768;p41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9" name="Google Shape;31769;p41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0" name="Google Shape;31770;p41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1" name="Google Shape;31771;p41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2" name="Google Shape;31772;p41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3" name="Google Shape;31773;p41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4" name="Google Shape;31774;p41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5" name="Google Shape;31775;p41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6" name="Google Shape;31776;p41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7" name="Google Shape;31777;p41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8" name="Google Shape;31778;p41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9" name="Google Shape;31779;p41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0" name="Google Shape;31780;p41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1" name="Google Shape;31781;p41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2" name="Google Shape;31782;p41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3" name="Google Shape;31783;p41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4" name="Google Shape;31784;p41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5" name="Google Shape;31785;p41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6" name="Google Shape;31786;p41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7" name="Google Shape;31787;p41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8" name="Google Shape;31788;p41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9" name="Google Shape;31789;p41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0" name="Google Shape;31790;p41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1" name="Google Shape;31791;p41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2" name="Google Shape;31792;p41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3" name="Google Shape;31793;p41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4" name="Google Shape;31794;p41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5" name="Google Shape;31795;p41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6" name="Google Shape;31796;p41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7" name="Google Shape;31797;p41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8" name="Google Shape;31798;p41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9" name="Google Shape;31799;p41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0" name="Google Shape;31800;p41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1" name="Google Shape;31801;p41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2" name="Google Shape;31802;p41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3" name="Google Shape;31803;p41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4" name="Google Shape;31804;p41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5" name="Google Shape;31805;p41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6" name="Google Shape;31806;p41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7" name="Google Shape;31807;p41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8" name="Google Shape;31808;p41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9" name="Google Shape;31809;p41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0" name="Google Shape;31810;p41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1" name="Google Shape;31811;p41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2" name="Google Shape;31812;p41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3" name="Google Shape;31813;p41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4" name="Google Shape;31814;p41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5" name="Google Shape;31815;p41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6" name="Google Shape;31816;p41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7" name="Google Shape;31817;p41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8" name="Google Shape;31818;p41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9" name="Google Shape;31819;p41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0" name="Google Shape;31820;p41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1" name="Google Shape;31821;p41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2" name="Google Shape;31822;p41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3" name="Google Shape;31823;p41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4" name="Google Shape;31824;p41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5" name="Google Shape;31825;p41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6" name="Google Shape;31826;p41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7" name="Google Shape;31827;p41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8" name="Google Shape;31828;p41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9" name="Google Shape;31829;p41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0" name="Google Shape;31830;p41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1" name="Google Shape;31831;p41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2" name="Google Shape;31832;p41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3" name="Google Shape;31833;p41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4" name="Google Shape;31834;p41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5" name="Google Shape;31835;p41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6" name="Google Shape;31836;p41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7" name="Google Shape;31837;p41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8" name="Google Shape;31838;p41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9" name="Google Shape;31839;p41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0" name="Google Shape;31840;p41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1" name="Google Shape;31841;p41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2" name="Google Shape;31842;p41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3" name="Google Shape;31843;p41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4" name="Google Shape;31844;p41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5" name="Google Shape;31845;p41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6" name="Google Shape;31846;p41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7" name="Google Shape;31847;p41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8" name="Google Shape;31848;p41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9" name="Google Shape;31849;p41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0" name="Google Shape;31850;p41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1" name="Google Shape;31851;p41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2" name="Google Shape;31852;p41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3" name="Google Shape;31853;p41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4" name="Google Shape;31854;p41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5" name="Google Shape;31855;p41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6" name="Google Shape;31856;p41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7" name="Google Shape;31857;p41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8" name="Google Shape;31858;p41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9" name="Google Shape;31859;p41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0" name="Google Shape;31860;p41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1" name="Google Shape;31861;p41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2" name="Google Shape;31862;p41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3" name="Google Shape;31863;p41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4" name="Google Shape;31864;p41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5" name="Google Shape;31865;p41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6" name="Google Shape;31866;p41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7" name="Google Shape;31867;p41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8" name="Google Shape;31868;p41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9" name="Google Shape;31869;p41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0" name="Google Shape;31870;p41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1" name="Google Shape;31871;p41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2" name="Google Shape;31872;p41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3" name="Google Shape;31873;p41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4" name="Google Shape;31874;p41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5" name="Google Shape;31875;p41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6" name="Google Shape;31876;p41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7" name="Google Shape;31877;p41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8" name="Google Shape;31878;p41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9" name="Google Shape;31879;p41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0" name="Google Shape;31880;p41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1" name="Google Shape;31881;p41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2" name="Google Shape;31882;p41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3" name="Google Shape;31883;p41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4" name="Google Shape;31884;p41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5" name="Google Shape;31885;p41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6" name="Google Shape;31886;p41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7" name="Google Shape;31887;p41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8" name="Google Shape;31888;p41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9" name="Google Shape;31889;p41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0" name="Google Shape;31890;p41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1" name="Google Shape;31891;p41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2" name="Google Shape;31892;p41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3" name="Google Shape;31893;p41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4" name="Google Shape;31894;p41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5" name="Google Shape;31895;p41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6" name="Google Shape;31896;p41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7" name="Google Shape;31897;p41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8" name="Google Shape;31898;p41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9" name="Google Shape;31899;p41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0" name="Google Shape;31900;p41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1" name="Google Shape;31901;p41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2" name="Google Shape;31902;p41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3" name="Google Shape;31903;p41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4" name="Google Shape;31904;p41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5" name="Google Shape;31905;p41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6" name="Google Shape;31906;p41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7" name="Google Shape;31907;p41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8" name="Google Shape;31908;p41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9" name="Google Shape;31909;p41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0" name="Google Shape;31910;p41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1" name="Google Shape;31911;p41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2" name="Google Shape;31912;p41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3" name="Google Shape;31913;p41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4" name="Google Shape;31914;p41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5" name="Google Shape;31915;p41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6" name="Google Shape;31916;p41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7" name="Google Shape;31917;p41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8" name="Google Shape;31918;p41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9" name="Google Shape;31919;p41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0" name="Google Shape;31920;p41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1" name="Google Shape;31921;p41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2" name="Google Shape;31922;p41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3" name="Google Shape;31923;p41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4" name="Google Shape;31924;p41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5" name="Google Shape;31925;p41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6" name="Google Shape;31926;p41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7" name="Google Shape;31927;p41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8" name="Google Shape;31928;p41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9" name="Google Shape;31929;p41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0" name="Google Shape;31930;p41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1" name="Google Shape;31931;p41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2" name="Google Shape;31932;p41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3" name="Google Shape;31933;p41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4" name="Google Shape;31934;p41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5" name="Google Shape;31935;p41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6" name="Google Shape;31936;p41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7" name="Google Shape;31937;p41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8" name="Google Shape;31938;p41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9" name="Google Shape;31939;p41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0" name="Google Shape;31940;p41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1" name="Google Shape;31941;p41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2" name="Google Shape;31942;p41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3" name="Google Shape;31943;p41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4" name="Google Shape;31944;p41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5" name="Google Shape;31945;p41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6" name="Google Shape;31946;p41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7" name="Google Shape;31947;p41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8" name="Google Shape;31948;p41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9" name="Google Shape;31949;p41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0" name="Google Shape;31950;p41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1" name="Google Shape;31951;p41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2" name="Google Shape;31952;p41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3" name="Google Shape;31953;p41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4" name="Google Shape;31954;p41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5" name="Google Shape;31955;p41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6" name="Google Shape;31956;p41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7" name="Google Shape;31957;p41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8" name="Google Shape;31958;p41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9" name="Google Shape;31959;p41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0" name="Google Shape;31960;p41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1" name="Google Shape;31961;p41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2" name="Google Shape;31962;p41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3" name="Google Shape;31963;p41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4" name="Google Shape;31964;p41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5" name="Google Shape;31965;p41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6" name="Google Shape;31966;p41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7" name="Google Shape;31967;p41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8" name="Google Shape;31968;p41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9" name="Google Shape;31969;p41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0" name="Google Shape;31970;p41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1" name="Google Shape;31971;p41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2" name="Google Shape;31972;p41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3" name="Google Shape;31973;p41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4" name="Google Shape;31974;p41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5" name="Google Shape;31975;p41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6" name="Google Shape;31976;p41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7" name="Google Shape;31977;p41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8" name="Google Shape;31978;p41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9" name="Google Shape;31979;p41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0" name="Google Shape;31980;p41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1" name="Google Shape;31981;p41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2" name="Google Shape;31982;p41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3" name="Google Shape;31983;p41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4" name="Google Shape;31984;p41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5" name="Google Shape;31985;p41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6" name="Google Shape;31986;p41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7" name="Google Shape;31987;p41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8" name="Google Shape;31988;p41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9" name="Google Shape;31989;p41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0" name="Google Shape;31990;p41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1" name="Google Shape;31991;p41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2" name="Google Shape;31992;p41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3" name="Google Shape;31993;p41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4" name="Google Shape;31994;p41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5" name="Google Shape;31995;p41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6" name="Google Shape;31996;p41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7" name="Google Shape;31997;p41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8" name="Google Shape;31998;p41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9" name="Google Shape;31999;p41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0" name="Google Shape;32000;p41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1" name="Google Shape;32001;p41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2" name="Google Shape;32002;p41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3" name="Google Shape;32003;p41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4" name="Google Shape;32004;p41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5" name="Google Shape;32005;p41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6" name="Google Shape;32006;p41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7" name="Google Shape;32007;p41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8" name="Google Shape;32008;p41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9" name="Google Shape;32009;p41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0" name="Google Shape;32010;p41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1" name="Google Shape;32011;p41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2" name="Google Shape;32012;p41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3" name="Google Shape;32013;p41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4" name="Google Shape;32014;p41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5" name="Google Shape;32015;p41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6" name="Google Shape;32016;p41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7" name="Google Shape;32017;p41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8" name="Google Shape;32018;p41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9" name="Google Shape;32019;p41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0" name="Google Shape;32020;p41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1" name="Google Shape;32021;p41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2" name="Google Shape;32022;p41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3" name="Google Shape;32023;p41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4" name="Google Shape;32024;p41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5" name="Google Shape;32025;p41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6" name="Google Shape;32026;p41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7" name="Google Shape;32027;p41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8" name="Google Shape;32028;p41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9" name="Google Shape;32029;p41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0" name="Google Shape;32030;p41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1" name="Google Shape;32031;p41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2" name="Google Shape;32032;p41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3" name="Google Shape;32033;p41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4" name="Google Shape;32034;p41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5" name="Google Shape;32035;p41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6" name="Google Shape;32036;p41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7" name="Google Shape;32037;p41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8" name="Google Shape;32038;p41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9" name="Google Shape;32039;p41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0" name="Google Shape;32040;p41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1" name="Google Shape;32041;p41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2" name="Google Shape;32042;p41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3" name="Google Shape;32043;p41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4" name="Google Shape;32044;p41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5" name="Google Shape;32045;p41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6" name="Google Shape;32046;p41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7" name="Google Shape;32047;p41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8" name="Google Shape;32048;p41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9" name="Google Shape;32049;p41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0" name="Google Shape;32050;p41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1" name="Google Shape;32051;p41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2" name="Google Shape;32052;p41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3" name="Google Shape;32053;p41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4" name="Google Shape;32054;p41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5" name="Google Shape;32055;p41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6" name="Google Shape;32056;p41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7" name="Google Shape;32057;p41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8" name="Google Shape;32058;p41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9" name="Google Shape;32059;p41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0" name="Google Shape;32060;p41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1" name="Google Shape;32061;p41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2" name="Google Shape;32062;p41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3" name="Google Shape;32063;p41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4" name="Google Shape;32064;p41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5" name="Google Shape;32065;p41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6" name="Google Shape;32066;p41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7" name="Google Shape;32067;p41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8" name="Google Shape;32068;p41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9" name="Google Shape;32069;p41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0" name="Google Shape;32070;p41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1" name="Google Shape;32071;p41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2" name="Google Shape;32072;p41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3" name="Google Shape;32073;p41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4" name="Google Shape;32074;p41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5" name="Google Shape;32075;p41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6" name="Google Shape;32076;p41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7" name="Google Shape;32077;p41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8" name="Google Shape;32078;p41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9" name="Google Shape;32079;p41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0" name="Google Shape;32080;p41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1" name="Google Shape;32081;p41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2" name="Google Shape;32082;p41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3" name="Google Shape;32083;p41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4" name="Google Shape;32084;p41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5" name="Google Shape;32085;p41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6" name="Google Shape;32086;p41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7" name="Google Shape;32087;p41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8" name="Google Shape;32088;p41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9" name="Google Shape;32089;p41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0" name="Google Shape;32090;p41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1" name="Google Shape;32091;p41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2" name="Google Shape;32092;p41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3" name="Google Shape;32093;p41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4" name="Google Shape;32094;p41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5" name="Google Shape;32095;p41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6" name="Google Shape;32096;p41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7" name="Google Shape;32097;p41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8" name="Google Shape;32098;p41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9" name="Google Shape;32099;p41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0" name="Google Shape;32100;p41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1" name="Google Shape;32101;p41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2" name="Google Shape;32102;p41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3" name="Google Shape;32103;p41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4" name="Google Shape;32104;p41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5" name="Google Shape;32105;p41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6" name="Google Shape;32106;p41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7" name="Google Shape;32107;p41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8" name="Google Shape;32108;p41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9" name="Google Shape;32109;p41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0" name="Google Shape;32110;p41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1" name="Google Shape;32111;p41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2" name="Google Shape;32112;p41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3" name="Google Shape;32113;p41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4" name="Google Shape;32114;p41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5" name="Google Shape;32115;p41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6" name="Google Shape;32116;p41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7" name="Google Shape;32117;p41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8" name="Google Shape;32118;p41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9" name="Google Shape;32119;p41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0" name="Google Shape;32120;p41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1" name="Google Shape;32121;p41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2" name="Google Shape;32122;p41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3" name="Google Shape;32123;p41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4" name="Google Shape;32124;p41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5" name="Google Shape;32125;p41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6" name="Google Shape;32126;p41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7" name="Google Shape;32127;p41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8" name="Google Shape;32128;p41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9" name="Google Shape;32129;p41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0" name="Google Shape;32130;p41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1" name="Google Shape;32131;p41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2" name="Google Shape;32132;p41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3" name="Google Shape;32133;p41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4" name="Google Shape;32134;p41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5" name="Google Shape;32135;p41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6" name="Google Shape;32136;p41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7" name="Google Shape;32137;p41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8" name="Google Shape;32138;p41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9" name="Google Shape;32139;p41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0" name="Google Shape;32140;p41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1" name="Google Shape;32141;p41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2" name="Google Shape;32142;p41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3" name="Google Shape;32143;p41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4" name="Google Shape;32144;p41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5" name="Google Shape;32145;p41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6" name="Google Shape;32146;p41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7" name="Google Shape;32147;p41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8" name="Google Shape;32148;p41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9" name="Google Shape;32149;p41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0" name="Google Shape;32150;p41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1" name="Google Shape;32151;p41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2" name="Google Shape;32152;p41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3" name="Google Shape;32153;p41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4" name="Google Shape;32154;p41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5" name="Google Shape;32155;p41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6" name="Google Shape;32156;p41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7" name="Google Shape;32157;p41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8" name="Google Shape;32158;p41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9" name="Google Shape;32159;p41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0" name="Google Shape;32160;p41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1" name="Google Shape;32161;p41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2" name="Google Shape;32162;p41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3" name="Google Shape;32163;p41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4" name="Google Shape;32164;p41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5" name="Google Shape;32165;p41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6" name="Google Shape;32166;p41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7" name="Google Shape;32167;p41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8" name="Google Shape;32168;p41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9" name="Google Shape;32169;p41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0" name="Google Shape;32170;p41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1" name="Google Shape;32171;p41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2" name="Google Shape;32172;p41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3" name="Google Shape;32173;p41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4" name="Google Shape;32174;p41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5" name="Google Shape;32175;p41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6" name="Google Shape;32176;p41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7" name="Google Shape;32177;p41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8" name="Google Shape;32178;p41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9" name="Google Shape;32179;p41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0" name="Google Shape;32180;p41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1" name="Google Shape;32181;p41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2" name="Google Shape;32182;p41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3" name="Google Shape;32183;p41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4" name="Google Shape;32184;p41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5" name="Google Shape;32185;p41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6" name="Google Shape;32186;p41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7" name="Google Shape;32187;p41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8" name="Google Shape;32188;p41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9" name="Google Shape;32189;p41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0" name="Google Shape;32190;p41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1" name="Google Shape;32191;p41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2" name="Google Shape;32192;p41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3" name="Google Shape;32193;p41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4" name="Google Shape;32194;p41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5" name="Google Shape;32195;p41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6" name="Google Shape;32196;p41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7" name="Google Shape;32197;p41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8" name="Google Shape;32198;p41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9" name="Google Shape;32199;p41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0" name="Google Shape;32200;p41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1" name="Google Shape;32201;p41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2" name="Google Shape;32202;p41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3" name="Google Shape;32203;p41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4" name="Google Shape;32204;p41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5" name="Google Shape;32205;p41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6" name="Google Shape;32206;p41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7" name="Google Shape;32207;p41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8" name="Google Shape;32208;p41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9" name="Google Shape;32209;p41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0" name="Google Shape;32210;p41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1" name="Google Shape;32211;p41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2" name="Google Shape;32212;p41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3" name="Google Shape;32213;p41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4" name="Google Shape;32214;p41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5" name="Google Shape;32215;p41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6" name="Google Shape;32216;p41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7" name="Google Shape;32217;p41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8" name="Google Shape;32218;p41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9" name="Google Shape;32219;p41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0" name="Google Shape;32220;p41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1" name="Google Shape;32221;p41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2" name="Google Shape;32222;p41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3" name="Google Shape;32223;p41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4" name="Google Shape;32224;p41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5" name="Google Shape;32225;p41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6" name="Google Shape;32226;p41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7" name="Google Shape;32227;p41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8" name="Google Shape;32228;p41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9" name="Google Shape;32229;p41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0" name="Google Shape;32230;p41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1" name="Google Shape;32231;p41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2" name="Google Shape;32232;p41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3" name="Google Shape;32233;p41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4" name="Google Shape;32234;p41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5" name="Google Shape;32235;p41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6" name="Google Shape;32236;p41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7" name="Google Shape;32237;p41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8" name="Google Shape;32238;p41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9" name="Google Shape;32239;p41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0" name="Google Shape;32240;p41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1" name="Google Shape;32241;p41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2" name="Google Shape;32242;p41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3" name="Google Shape;32243;p41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4" name="Google Shape;32244;p41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5" name="Google Shape;32245;p41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6" name="Google Shape;32246;p41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7" name="Google Shape;32247;p41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8" name="Google Shape;32248;p41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9" name="Google Shape;32249;p41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0" name="Google Shape;32250;p41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1" name="Google Shape;32251;p41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2" name="Google Shape;32252;p41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3" name="Google Shape;32253;p41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4" name="Google Shape;32254;p41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5" name="Google Shape;32255;p41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6" name="Google Shape;32256;p41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7" name="Google Shape;32257;p41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8" name="Google Shape;32258;p41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9" name="Google Shape;32259;p41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0" name="Google Shape;32260;p41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1" name="Google Shape;32261;p41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2" name="Google Shape;32262;p41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3" name="Google Shape;32263;p41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4" name="Google Shape;32264;p41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5" name="Google Shape;32265;p41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6" name="Google Shape;32266;p41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7" name="Google Shape;32267;p41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8" name="Google Shape;32268;p41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9" name="Google Shape;32269;p41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0" name="Google Shape;32270;p41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1" name="Google Shape;32271;p41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2" name="Google Shape;32272;p41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3" name="Google Shape;32273;p41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4" name="Google Shape;32274;p41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5" name="Google Shape;32275;p41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6" name="Google Shape;32276;p41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7" name="Google Shape;32277;p41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8" name="Google Shape;32278;p41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9" name="Google Shape;32279;p41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0" name="Google Shape;32280;p41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1" name="Google Shape;32281;p41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2" name="Google Shape;32282;p41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3" name="Google Shape;32283;p41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4" name="Google Shape;32284;p41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5" name="Google Shape;32285;p41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6" name="Google Shape;32286;p41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7" name="Google Shape;32287;p41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8" name="Google Shape;32288;p41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9" name="Google Shape;32289;p41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0" name="Google Shape;32290;p41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1" name="Google Shape;32291;p41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2" name="Google Shape;32292;p41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3" name="Google Shape;32293;p41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4" name="Google Shape;32294;p41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5" name="Google Shape;32295;p41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6" name="Google Shape;32296;p41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7" name="Google Shape;32297;p41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8" name="Google Shape;32298;p41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9" name="Google Shape;32299;p41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0" name="Google Shape;32300;p41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1" name="Google Shape;32301;p41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2" name="Google Shape;32302;p41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3" name="Google Shape;32303;p41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4" name="Google Shape;32304;p41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5" name="Google Shape;32305;p41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6" name="Google Shape;32306;p41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7" name="Google Shape;32307;p41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8" name="Google Shape;32308;p41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9" name="Google Shape;32309;p41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0" name="Google Shape;32310;p41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1" name="Google Shape;32311;p41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2" name="Google Shape;32312;p41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3" name="Google Shape;32313;p41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4" name="Google Shape;32314;p41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5" name="Google Shape;32315;p41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6" name="Google Shape;32316;p41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7" name="Google Shape;32317;p41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8" name="Google Shape;32318;p41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9" name="Google Shape;32319;p41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0" name="Google Shape;32320;p41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1" name="Google Shape;32321;p41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2" name="Google Shape;32322;p41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3" name="Google Shape;32323;p41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4" name="Google Shape;32324;p41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5" name="Google Shape;32325;p41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6" name="Google Shape;32326;p41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27" name="Google Shape;32327;p41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32328" name="Google Shape;32328;p41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9" name="Google Shape;32329;p41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0" name="Google Shape;32330;p41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1" name="Google Shape;32331;p41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2" name="Google Shape;32332;p41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3" name="Google Shape;32333;p41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4" name="Google Shape;32334;p41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5" name="Google Shape;32335;p41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6" name="Google Shape;32336;p41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7" name="Google Shape;32337;p41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8" name="Google Shape;32338;p41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9" name="Google Shape;32339;p41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0" name="Google Shape;32340;p41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1" name="Google Shape;32341;p41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2" name="Google Shape;32342;p41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3" name="Google Shape;32343;p41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4" name="Google Shape;32344;p41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5" name="Google Shape;32345;p41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6" name="Google Shape;32346;p41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7" name="Google Shape;32347;p41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8" name="Google Shape;32348;p41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9" name="Google Shape;32349;p41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0" name="Google Shape;32350;p41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1" name="Google Shape;32351;p41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2" name="Google Shape;32352;p41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3" name="Google Shape;32353;p41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4" name="Google Shape;32354;p41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5" name="Google Shape;32355;p41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6" name="Google Shape;32356;p41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7" name="Google Shape;32357;p41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8" name="Google Shape;32358;p41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9" name="Google Shape;32359;p41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0" name="Google Shape;32360;p41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1" name="Google Shape;32361;p41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2" name="Google Shape;32362;p41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3" name="Google Shape;32363;p41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4" name="Google Shape;32364;p41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5" name="Google Shape;32365;p41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6" name="Google Shape;32366;p41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7" name="Google Shape;32367;p41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8" name="Google Shape;32368;p41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9" name="Google Shape;32369;p41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0" name="Google Shape;32370;p41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1" name="Google Shape;32371;p41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2" name="Google Shape;32372;p41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3" name="Google Shape;32373;p41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4" name="Google Shape;32374;p41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5" name="Google Shape;32375;p41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6" name="Google Shape;32376;p41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7" name="Google Shape;32377;p41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8" name="Google Shape;32378;p41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9" name="Google Shape;32379;p41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0" name="Google Shape;32380;p41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1" name="Google Shape;32381;p41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2" name="Google Shape;32382;p41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3" name="Google Shape;32383;p41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4" name="Google Shape;32384;p41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5" name="Google Shape;32385;p41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6" name="Google Shape;32386;p41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7" name="Google Shape;32387;p41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8" name="Google Shape;32388;p41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9" name="Google Shape;32389;p41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0" name="Google Shape;32390;p41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1" name="Google Shape;32391;p41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2" name="Google Shape;32392;p41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3" name="Google Shape;32393;p41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4" name="Google Shape;32394;p41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5" name="Google Shape;32395;p41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6" name="Google Shape;32396;p41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7" name="Google Shape;32397;p41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8" name="Google Shape;32398;p41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9" name="Google Shape;32399;p41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0" name="Google Shape;32400;p41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1" name="Google Shape;32401;p41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2" name="Google Shape;32402;p41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3" name="Google Shape;32403;p41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4" name="Google Shape;32404;p41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5" name="Google Shape;32405;p41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6" name="Google Shape;32406;p41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7" name="Google Shape;32407;p41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8" name="Google Shape;32408;p41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9" name="Google Shape;32409;p41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0" name="Google Shape;32410;p41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1" name="Google Shape;32411;p41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2" name="Google Shape;32412;p41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3" name="Google Shape;32413;p41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4" name="Google Shape;32414;p41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5" name="Google Shape;32415;p41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6" name="Google Shape;32416;p41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7" name="Google Shape;32417;p41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8" name="Google Shape;32418;p41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9" name="Google Shape;32419;p41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0" name="Google Shape;32420;p41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1" name="Google Shape;32421;p41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2" name="Google Shape;32422;p41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3" name="Google Shape;32423;p41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4" name="Google Shape;32424;p41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5" name="Google Shape;32425;p41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6" name="Google Shape;32426;p41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7" name="Google Shape;32427;p41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8" name="Google Shape;32428;p41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9" name="Google Shape;32429;p41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0" name="Google Shape;32430;p41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1" name="Google Shape;32431;p41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2" name="Google Shape;32432;p41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3" name="Google Shape;32433;p41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4" name="Google Shape;32434;p41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5" name="Google Shape;32435;p41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6" name="Google Shape;32436;p41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7" name="Google Shape;32437;p41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8" name="Google Shape;32438;p41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9" name="Google Shape;32439;p41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0" name="Google Shape;32440;p41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1" name="Google Shape;32441;p41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2" name="Google Shape;32442;p41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3" name="Google Shape;32443;p41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4" name="Google Shape;32444;p41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5" name="Google Shape;32445;p41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6" name="Google Shape;32446;p41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7" name="Google Shape;32447;p41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8" name="Google Shape;32448;p41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9" name="Google Shape;32449;p41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0" name="Google Shape;32450;p41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1" name="Google Shape;32451;p41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2" name="Google Shape;32452;p41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3" name="Google Shape;32453;p41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4" name="Google Shape;32454;p41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5" name="Google Shape;32455;p41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6" name="Google Shape;32456;p41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7" name="Google Shape;32457;p41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8" name="Google Shape;32458;p41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9" name="Google Shape;32459;p41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0" name="Google Shape;32460;p41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1" name="Google Shape;32461;p41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2" name="Google Shape;32462;p41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3" name="Google Shape;32463;p41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4" name="Google Shape;32464;p41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5" name="Google Shape;32465;p41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6" name="Google Shape;32466;p41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7" name="Google Shape;32467;p41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8" name="Google Shape;32468;p41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9" name="Google Shape;32469;p41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0" name="Google Shape;32470;p41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1" name="Google Shape;32471;p41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2" name="Google Shape;32472;p41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3" name="Google Shape;32473;p41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4" name="Google Shape;32474;p41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5" name="Google Shape;32475;p41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6" name="Google Shape;32476;p41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7" name="Google Shape;32477;p41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8" name="Google Shape;32478;p41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9" name="Google Shape;32479;p41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80" name="Google Shape;32480;p41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32481" name="Google Shape;32481;p41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2" name="Google Shape;32482;p41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3" name="Google Shape;32483;p41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4" name="Google Shape;32484;p41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5" name="Google Shape;32485;p41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6" name="Google Shape;32486;p41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7" name="Google Shape;32487;p41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8" name="Google Shape;32488;p41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9" name="Google Shape;32489;p41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0" name="Google Shape;32490;p41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1" name="Google Shape;32491;p41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2" name="Google Shape;32492;p41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3" name="Google Shape;32493;p41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4" name="Google Shape;32494;p41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5" name="Google Shape;32495;p41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6" name="Google Shape;32496;p41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7" name="Google Shape;32497;p41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8" name="Google Shape;32498;p41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9" name="Google Shape;32499;p41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0" name="Google Shape;32500;p41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1" name="Google Shape;32501;p41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2" name="Google Shape;32502;p41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3" name="Google Shape;32503;p41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4" name="Google Shape;32504;p41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5" name="Google Shape;32505;p41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6" name="Google Shape;32506;p41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7" name="Google Shape;32507;p41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8" name="Google Shape;32508;p41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9" name="Google Shape;32509;p41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0" name="Google Shape;32510;p41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1" name="Google Shape;32511;p41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2" name="Google Shape;32512;p41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3" name="Google Shape;32513;p41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4" name="Google Shape;32514;p41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5" name="Google Shape;32515;p41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6" name="Google Shape;32516;p41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7" name="Google Shape;32517;p41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8" name="Google Shape;32518;p41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9" name="Google Shape;32519;p41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0" name="Google Shape;32520;p41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1" name="Google Shape;32521;p41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2" name="Google Shape;32522;p41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3" name="Google Shape;32523;p41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4" name="Google Shape;32524;p41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5" name="Google Shape;32525;p41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6" name="Google Shape;32526;p41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7" name="Google Shape;32527;p41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8" name="Google Shape;32528;p41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9" name="Google Shape;32529;p41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0" name="Google Shape;32530;p41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1" name="Google Shape;32531;p41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2" name="Google Shape;32532;p41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3" name="Google Shape;32533;p41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4" name="Google Shape;32534;p41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5" name="Google Shape;32535;p41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6" name="Google Shape;32536;p41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7" name="Google Shape;32537;p41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8" name="Google Shape;32538;p41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9" name="Google Shape;32539;p41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0" name="Google Shape;32540;p41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1" name="Google Shape;32541;p41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2" name="Google Shape;32542;p41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3" name="Google Shape;32543;p41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4" name="Google Shape;32544;p41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5" name="Google Shape;32545;p41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6" name="Google Shape;32546;p41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7" name="Google Shape;32547;p41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8" name="Google Shape;32548;p41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9" name="Google Shape;32549;p41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0" name="Google Shape;32550;p41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1" name="Google Shape;32551;p41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2" name="Google Shape;32552;p41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3" name="Google Shape;32553;p41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4" name="Google Shape;32554;p41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5" name="Google Shape;32555;p41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6" name="Google Shape;32556;p41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7" name="Google Shape;32557;p41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8" name="Google Shape;32558;p41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9" name="Google Shape;32559;p41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0" name="Google Shape;32560;p41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1" name="Google Shape;32561;p41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2" name="Google Shape;32562;p41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3" name="Google Shape;32563;p41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4" name="Google Shape;32564;p41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5" name="Google Shape;32565;p41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6" name="Google Shape;32566;p41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7" name="Google Shape;32567;p41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8" name="Google Shape;32568;p41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9" name="Google Shape;32569;p41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0" name="Google Shape;32570;p41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1" name="Google Shape;32571;p41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2" name="Google Shape;32572;p41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3" name="Google Shape;32573;p41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4" name="Google Shape;32574;p41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5" name="Google Shape;32575;p41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6" name="Google Shape;32576;p41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7" name="Google Shape;32577;p41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8" name="Google Shape;32578;p41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9" name="Google Shape;32579;p41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0" name="Google Shape;32580;p41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1" name="Google Shape;32581;p41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2" name="Google Shape;32582;p41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3" name="Google Shape;32583;p41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4" name="Google Shape;32584;p41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5" name="Google Shape;32585;p41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6" name="Google Shape;32586;p41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7" name="Google Shape;32587;p41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8" name="Google Shape;32588;p41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9" name="Google Shape;32589;p41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0" name="Google Shape;32590;p41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1" name="Google Shape;32591;p41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2" name="Google Shape;32592;p41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3" name="Google Shape;32593;p41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4" name="Google Shape;32594;p41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5" name="Google Shape;32595;p41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6" name="Google Shape;32596;p41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7" name="Google Shape;32597;p41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8" name="Google Shape;32598;p41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9" name="Google Shape;32599;p41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0" name="Google Shape;32600;p41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1" name="Google Shape;32601;p41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 ">
  <p:cSld name="CUSTOM_8">
    <p:spTree>
      <p:nvGrpSpPr>
        <p:cNvPr id="1" name="Shape 32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03" name="Google Shape;32603;p42"/>
          <p:cNvGrpSpPr/>
          <p:nvPr/>
        </p:nvGrpSpPr>
        <p:grpSpPr>
          <a:xfrm>
            <a:off x="-121" y="220623"/>
            <a:ext cx="9171930" cy="4672647"/>
            <a:chOff x="238125" y="1020352"/>
            <a:chExt cx="7163891" cy="3649650"/>
          </a:xfrm>
        </p:grpSpPr>
        <p:sp>
          <p:nvSpPr>
            <p:cNvPr id="32604" name="Google Shape;32604;p42"/>
            <p:cNvSpPr/>
            <p:nvPr/>
          </p:nvSpPr>
          <p:spPr>
            <a:xfrm>
              <a:off x="4330525" y="3218300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5" name="Google Shape;32605;p42"/>
            <p:cNvSpPr/>
            <p:nvPr/>
          </p:nvSpPr>
          <p:spPr>
            <a:xfrm>
              <a:off x="238125" y="1020352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6" name="Google Shape;32606;p42"/>
            <p:cNvSpPr/>
            <p:nvPr/>
          </p:nvSpPr>
          <p:spPr>
            <a:xfrm>
              <a:off x="259741" y="1933406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7" name="Google Shape;32607;p42"/>
            <p:cNvSpPr/>
            <p:nvPr/>
          </p:nvSpPr>
          <p:spPr>
            <a:xfrm>
              <a:off x="259741" y="2948302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08" name="Google Shape;32608;p4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2609" name="Google Shape;32609;p42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32610" name="Google Shape;32610;p42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1" name="Google Shape;32611;p42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2" name="Google Shape;32612;p42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3" name="Google Shape;32613;p42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4" name="Google Shape;32614;p42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5" name="Google Shape;32615;p42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6" name="Google Shape;32616;p42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7" name="Google Shape;32617;p42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8" name="Google Shape;32618;p42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9" name="Google Shape;32619;p42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0" name="Google Shape;32620;p42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1" name="Google Shape;32621;p42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2" name="Google Shape;32622;p42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3" name="Google Shape;32623;p42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4" name="Google Shape;32624;p42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5" name="Google Shape;32625;p42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6" name="Google Shape;32626;p42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7" name="Google Shape;32627;p42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8" name="Google Shape;32628;p42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9" name="Google Shape;32629;p42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0" name="Google Shape;32630;p42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1" name="Google Shape;32631;p42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2" name="Google Shape;32632;p42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3" name="Google Shape;32633;p42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4" name="Google Shape;32634;p42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5" name="Google Shape;32635;p42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6" name="Google Shape;32636;p42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7" name="Google Shape;32637;p42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8" name="Google Shape;32638;p42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9" name="Google Shape;32639;p42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0" name="Google Shape;32640;p42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1" name="Google Shape;32641;p42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2" name="Google Shape;32642;p42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3" name="Google Shape;32643;p42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4" name="Google Shape;32644;p42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5" name="Google Shape;32645;p42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6" name="Google Shape;32646;p42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7" name="Google Shape;32647;p42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8" name="Google Shape;32648;p42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9" name="Google Shape;32649;p42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0" name="Google Shape;32650;p42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1" name="Google Shape;32651;p42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2" name="Google Shape;32652;p42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3" name="Google Shape;32653;p42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4" name="Google Shape;32654;p42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5" name="Google Shape;32655;p42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6" name="Google Shape;32656;p42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7" name="Google Shape;32657;p42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8" name="Google Shape;32658;p42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9" name="Google Shape;32659;p42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0" name="Google Shape;32660;p42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1" name="Google Shape;32661;p42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2" name="Google Shape;32662;p42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3" name="Google Shape;32663;p42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4" name="Google Shape;32664;p42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5" name="Google Shape;32665;p42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6" name="Google Shape;32666;p42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7" name="Google Shape;32667;p42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8" name="Google Shape;32668;p42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9" name="Google Shape;32669;p42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0" name="Google Shape;32670;p42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1" name="Google Shape;32671;p42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2" name="Google Shape;32672;p42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3" name="Google Shape;32673;p42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4" name="Google Shape;32674;p42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5" name="Google Shape;32675;p42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6" name="Google Shape;32676;p42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7" name="Google Shape;32677;p42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8" name="Google Shape;32678;p42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9" name="Google Shape;32679;p42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0" name="Google Shape;32680;p42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1" name="Google Shape;32681;p42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2" name="Google Shape;32682;p42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3" name="Google Shape;32683;p42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4" name="Google Shape;32684;p42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5" name="Google Shape;32685;p42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6" name="Google Shape;32686;p42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7" name="Google Shape;32687;p42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8" name="Google Shape;32688;p42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9" name="Google Shape;32689;p42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0" name="Google Shape;32690;p42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1" name="Google Shape;32691;p42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2" name="Google Shape;32692;p42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3" name="Google Shape;32693;p42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4" name="Google Shape;32694;p42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5" name="Google Shape;32695;p42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6" name="Google Shape;32696;p42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7" name="Google Shape;32697;p42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8" name="Google Shape;32698;p42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9" name="Google Shape;32699;p42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0" name="Google Shape;32700;p42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1" name="Google Shape;32701;p42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2" name="Google Shape;32702;p42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3" name="Google Shape;32703;p42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4" name="Google Shape;32704;p42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5" name="Google Shape;32705;p42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6" name="Google Shape;32706;p42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7" name="Google Shape;32707;p42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8" name="Google Shape;32708;p42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9" name="Google Shape;32709;p42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0" name="Google Shape;32710;p42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1" name="Google Shape;32711;p42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2" name="Google Shape;32712;p42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3" name="Google Shape;32713;p42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4" name="Google Shape;32714;p42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5" name="Google Shape;32715;p42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6" name="Google Shape;32716;p42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7" name="Google Shape;32717;p42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8" name="Google Shape;32718;p42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9" name="Google Shape;32719;p42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0" name="Google Shape;32720;p42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1" name="Google Shape;32721;p42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2" name="Google Shape;32722;p42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3" name="Google Shape;32723;p42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4" name="Google Shape;32724;p42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5" name="Google Shape;32725;p42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6" name="Google Shape;32726;p42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7" name="Google Shape;32727;p42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8" name="Google Shape;32728;p42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9" name="Google Shape;32729;p42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0" name="Google Shape;32730;p42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1" name="Google Shape;32731;p42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2" name="Google Shape;32732;p42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3" name="Google Shape;32733;p42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4" name="Google Shape;32734;p42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5" name="Google Shape;32735;p42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6" name="Google Shape;32736;p42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7" name="Google Shape;32737;p42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8" name="Google Shape;32738;p42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9" name="Google Shape;32739;p42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0" name="Google Shape;32740;p42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1" name="Google Shape;32741;p42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2" name="Google Shape;32742;p42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3" name="Google Shape;32743;p42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4" name="Google Shape;32744;p42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5" name="Google Shape;32745;p42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6" name="Google Shape;32746;p42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7" name="Google Shape;32747;p42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8" name="Google Shape;32748;p42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9" name="Google Shape;32749;p42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0" name="Google Shape;32750;p42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1" name="Google Shape;32751;p42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2" name="Google Shape;32752;p42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3" name="Google Shape;32753;p42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4" name="Google Shape;32754;p42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5" name="Google Shape;32755;p42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6" name="Google Shape;32756;p42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7" name="Google Shape;32757;p42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8" name="Google Shape;32758;p42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9" name="Google Shape;32759;p42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0" name="Google Shape;32760;p42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1" name="Google Shape;32761;p42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2" name="Google Shape;32762;p42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3" name="Google Shape;32763;p42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4" name="Google Shape;32764;p42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5" name="Google Shape;32765;p42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6" name="Google Shape;32766;p42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7" name="Google Shape;32767;p42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8" name="Google Shape;32768;p42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9" name="Google Shape;32769;p42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0" name="Google Shape;32770;p42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1" name="Google Shape;32771;p42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2" name="Google Shape;32772;p42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3" name="Google Shape;32773;p42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4" name="Google Shape;32774;p42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5" name="Google Shape;32775;p42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6" name="Google Shape;32776;p42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7" name="Google Shape;32777;p42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8" name="Google Shape;32778;p42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9" name="Google Shape;32779;p42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0" name="Google Shape;32780;p42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1" name="Google Shape;32781;p42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2" name="Google Shape;32782;p42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3" name="Google Shape;32783;p42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4" name="Google Shape;32784;p42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5" name="Google Shape;32785;p42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6" name="Google Shape;32786;p42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7" name="Google Shape;32787;p42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8" name="Google Shape;32788;p42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9" name="Google Shape;32789;p42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0" name="Google Shape;32790;p42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1" name="Google Shape;32791;p42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2" name="Google Shape;32792;p42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3" name="Google Shape;32793;p42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4" name="Google Shape;32794;p42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5" name="Google Shape;32795;p42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6" name="Google Shape;32796;p42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7" name="Google Shape;32797;p42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8" name="Google Shape;32798;p42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9" name="Google Shape;32799;p42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0" name="Google Shape;32800;p42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1" name="Google Shape;32801;p42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2" name="Google Shape;32802;p42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3" name="Google Shape;32803;p42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4" name="Google Shape;32804;p42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5" name="Google Shape;32805;p42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6" name="Google Shape;32806;p42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7" name="Google Shape;32807;p42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8" name="Google Shape;32808;p42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9" name="Google Shape;32809;p42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0" name="Google Shape;32810;p42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1" name="Google Shape;32811;p42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2" name="Google Shape;32812;p42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3" name="Google Shape;32813;p42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4" name="Google Shape;32814;p42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5" name="Google Shape;32815;p42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6" name="Google Shape;32816;p42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7" name="Google Shape;32817;p42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8" name="Google Shape;32818;p42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9" name="Google Shape;32819;p42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0" name="Google Shape;32820;p42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1" name="Google Shape;32821;p42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2" name="Google Shape;32822;p42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3" name="Google Shape;32823;p42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4" name="Google Shape;32824;p42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5" name="Google Shape;32825;p42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6" name="Google Shape;32826;p42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7" name="Google Shape;32827;p42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8" name="Google Shape;32828;p42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9" name="Google Shape;32829;p42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0" name="Google Shape;32830;p42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1" name="Google Shape;32831;p42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2" name="Google Shape;32832;p42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3" name="Google Shape;32833;p42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4" name="Google Shape;32834;p42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5" name="Google Shape;32835;p42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6" name="Google Shape;32836;p42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7" name="Google Shape;32837;p42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8" name="Google Shape;32838;p42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9" name="Google Shape;32839;p42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0" name="Google Shape;32840;p42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1" name="Google Shape;32841;p42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2" name="Google Shape;32842;p42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3" name="Google Shape;32843;p42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4" name="Google Shape;32844;p42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5" name="Google Shape;32845;p42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6" name="Google Shape;32846;p42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7" name="Google Shape;32847;p42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8" name="Google Shape;32848;p42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9" name="Google Shape;32849;p42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0" name="Google Shape;32850;p42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1" name="Google Shape;32851;p42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2" name="Google Shape;32852;p42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3" name="Google Shape;32853;p42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4" name="Google Shape;32854;p42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5" name="Google Shape;32855;p42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6" name="Google Shape;32856;p42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7" name="Google Shape;32857;p42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8" name="Google Shape;32858;p42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9" name="Google Shape;32859;p42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0" name="Google Shape;32860;p42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1" name="Google Shape;32861;p42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2" name="Google Shape;32862;p42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3" name="Google Shape;32863;p42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4" name="Google Shape;32864;p42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5" name="Google Shape;32865;p42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6" name="Google Shape;32866;p42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7" name="Google Shape;32867;p42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8" name="Google Shape;32868;p42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9" name="Google Shape;32869;p42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0" name="Google Shape;32870;p42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1" name="Google Shape;32871;p42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2" name="Google Shape;32872;p42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3" name="Google Shape;32873;p42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4" name="Google Shape;32874;p42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5" name="Google Shape;32875;p42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6" name="Google Shape;32876;p42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7" name="Google Shape;32877;p42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8" name="Google Shape;32878;p42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9" name="Google Shape;32879;p42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0" name="Google Shape;32880;p42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1" name="Google Shape;32881;p42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2" name="Google Shape;32882;p42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3" name="Google Shape;32883;p42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4" name="Google Shape;32884;p42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5" name="Google Shape;32885;p42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6" name="Google Shape;32886;p42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7" name="Google Shape;32887;p42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8" name="Google Shape;32888;p42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9" name="Google Shape;32889;p42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0" name="Google Shape;32890;p42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1" name="Google Shape;32891;p42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2" name="Google Shape;32892;p42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3" name="Google Shape;32893;p42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4" name="Google Shape;32894;p42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5" name="Google Shape;32895;p42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6" name="Google Shape;32896;p42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7" name="Google Shape;32897;p42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8" name="Google Shape;32898;p42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9" name="Google Shape;32899;p42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0" name="Google Shape;32900;p42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1" name="Google Shape;32901;p42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2" name="Google Shape;32902;p42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3" name="Google Shape;32903;p42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4" name="Google Shape;32904;p42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5" name="Google Shape;32905;p42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6" name="Google Shape;32906;p42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7" name="Google Shape;32907;p42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8" name="Google Shape;32908;p42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9" name="Google Shape;32909;p42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0" name="Google Shape;32910;p42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1" name="Google Shape;32911;p42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2" name="Google Shape;32912;p42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3" name="Google Shape;32913;p42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4" name="Google Shape;32914;p42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5" name="Google Shape;32915;p42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6" name="Google Shape;32916;p42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7" name="Google Shape;32917;p42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8" name="Google Shape;32918;p42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9" name="Google Shape;32919;p42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0" name="Google Shape;32920;p42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1" name="Google Shape;32921;p42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2" name="Google Shape;32922;p42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3" name="Google Shape;32923;p42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4" name="Google Shape;32924;p42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5" name="Google Shape;32925;p42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6" name="Google Shape;32926;p42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7" name="Google Shape;32927;p42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8" name="Google Shape;32928;p42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9" name="Google Shape;32929;p42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0" name="Google Shape;32930;p42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1" name="Google Shape;32931;p42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2" name="Google Shape;32932;p42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3" name="Google Shape;32933;p42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4" name="Google Shape;32934;p42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5" name="Google Shape;32935;p42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6" name="Google Shape;32936;p42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7" name="Google Shape;32937;p42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8" name="Google Shape;32938;p42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9" name="Google Shape;32939;p42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0" name="Google Shape;32940;p42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1" name="Google Shape;32941;p42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2" name="Google Shape;32942;p42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3" name="Google Shape;32943;p42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4" name="Google Shape;32944;p42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5" name="Google Shape;32945;p42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6" name="Google Shape;32946;p42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7" name="Google Shape;32947;p42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8" name="Google Shape;32948;p42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9" name="Google Shape;32949;p42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0" name="Google Shape;32950;p42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1" name="Google Shape;32951;p42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2" name="Google Shape;32952;p42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3" name="Google Shape;32953;p42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4" name="Google Shape;32954;p42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5" name="Google Shape;32955;p42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6" name="Google Shape;32956;p42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7" name="Google Shape;32957;p42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8" name="Google Shape;32958;p42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9" name="Google Shape;32959;p42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0" name="Google Shape;32960;p42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1" name="Google Shape;32961;p42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2" name="Google Shape;32962;p42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3" name="Google Shape;32963;p42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4" name="Google Shape;32964;p42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5" name="Google Shape;32965;p42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6" name="Google Shape;32966;p42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7" name="Google Shape;32967;p42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8" name="Google Shape;32968;p42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9" name="Google Shape;32969;p42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0" name="Google Shape;32970;p42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1" name="Google Shape;32971;p42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2" name="Google Shape;32972;p42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3" name="Google Shape;32973;p42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4" name="Google Shape;32974;p42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5" name="Google Shape;32975;p42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6" name="Google Shape;32976;p42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7" name="Google Shape;32977;p42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8" name="Google Shape;32978;p42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9" name="Google Shape;32979;p42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0" name="Google Shape;32980;p42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1" name="Google Shape;32981;p42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2" name="Google Shape;32982;p42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3" name="Google Shape;32983;p42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4" name="Google Shape;32984;p42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5" name="Google Shape;32985;p42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6" name="Google Shape;32986;p42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7" name="Google Shape;32987;p42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8" name="Google Shape;32988;p42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9" name="Google Shape;32989;p42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0" name="Google Shape;32990;p42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1" name="Google Shape;32991;p42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2" name="Google Shape;32992;p42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3" name="Google Shape;32993;p42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4" name="Google Shape;32994;p42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5" name="Google Shape;32995;p42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6" name="Google Shape;32996;p42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7" name="Google Shape;32997;p42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8" name="Google Shape;32998;p42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9" name="Google Shape;32999;p42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0" name="Google Shape;33000;p42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1" name="Google Shape;33001;p42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2" name="Google Shape;33002;p42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3" name="Google Shape;33003;p42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4" name="Google Shape;33004;p42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5" name="Google Shape;33005;p42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6" name="Google Shape;33006;p42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7" name="Google Shape;33007;p42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8" name="Google Shape;33008;p42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9" name="Google Shape;33009;p42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0" name="Google Shape;33010;p42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1" name="Google Shape;33011;p42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2" name="Google Shape;33012;p42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3" name="Google Shape;33013;p42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4" name="Google Shape;33014;p42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5" name="Google Shape;33015;p42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6" name="Google Shape;33016;p42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7" name="Google Shape;33017;p42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8" name="Google Shape;33018;p42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9" name="Google Shape;33019;p42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0" name="Google Shape;33020;p42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1" name="Google Shape;33021;p42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2" name="Google Shape;33022;p42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3" name="Google Shape;33023;p42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4" name="Google Shape;33024;p42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5" name="Google Shape;33025;p42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6" name="Google Shape;33026;p42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7" name="Google Shape;33027;p42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8" name="Google Shape;33028;p42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9" name="Google Shape;33029;p42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0" name="Google Shape;33030;p42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1" name="Google Shape;33031;p42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2" name="Google Shape;33032;p42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3" name="Google Shape;33033;p42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4" name="Google Shape;33034;p42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5" name="Google Shape;33035;p42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6" name="Google Shape;33036;p42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7" name="Google Shape;33037;p42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8" name="Google Shape;33038;p42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9" name="Google Shape;33039;p42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0" name="Google Shape;33040;p42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1" name="Google Shape;33041;p42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2" name="Google Shape;33042;p42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3" name="Google Shape;33043;p42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4" name="Google Shape;33044;p42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5" name="Google Shape;33045;p42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6" name="Google Shape;33046;p42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7" name="Google Shape;33047;p42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8" name="Google Shape;33048;p42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9" name="Google Shape;33049;p42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0" name="Google Shape;33050;p42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1" name="Google Shape;33051;p42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2" name="Google Shape;33052;p42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3" name="Google Shape;33053;p42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4" name="Google Shape;33054;p42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5" name="Google Shape;33055;p42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6" name="Google Shape;33056;p42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7" name="Google Shape;33057;p42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8" name="Google Shape;33058;p42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9" name="Google Shape;33059;p42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0" name="Google Shape;33060;p42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1" name="Google Shape;33061;p42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2" name="Google Shape;33062;p42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3" name="Google Shape;33063;p42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4" name="Google Shape;33064;p42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5" name="Google Shape;33065;p42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6" name="Google Shape;33066;p42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7" name="Google Shape;33067;p42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8" name="Google Shape;33068;p42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9" name="Google Shape;33069;p42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0" name="Google Shape;33070;p42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1" name="Google Shape;33071;p42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2" name="Google Shape;33072;p42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3" name="Google Shape;33073;p42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4" name="Google Shape;33074;p42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5" name="Google Shape;33075;p42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6" name="Google Shape;33076;p42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7" name="Google Shape;33077;p42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8" name="Google Shape;33078;p42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9" name="Google Shape;33079;p42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0" name="Google Shape;33080;p42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1" name="Google Shape;33081;p42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2" name="Google Shape;33082;p42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3" name="Google Shape;33083;p42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4" name="Google Shape;33084;p42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5" name="Google Shape;33085;p42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6" name="Google Shape;33086;p42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7" name="Google Shape;33087;p42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8" name="Google Shape;33088;p42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9" name="Google Shape;33089;p42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0" name="Google Shape;33090;p42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1" name="Google Shape;33091;p42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2" name="Google Shape;33092;p42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3" name="Google Shape;33093;p42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4" name="Google Shape;33094;p42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5" name="Google Shape;33095;p42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6" name="Google Shape;33096;p42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7" name="Google Shape;33097;p42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8" name="Google Shape;33098;p42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9" name="Google Shape;33099;p42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0" name="Google Shape;33100;p42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1" name="Google Shape;33101;p42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2" name="Google Shape;33102;p42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3" name="Google Shape;33103;p42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4" name="Google Shape;33104;p42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5" name="Google Shape;33105;p42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6" name="Google Shape;33106;p42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7" name="Google Shape;33107;p42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8" name="Google Shape;33108;p42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9" name="Google Shape;33109;p42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0" name="Google Shape;33110;p42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1" name="Google Shape;33111;p42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2" name="Google Shape;33112;p42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3" name="Google Shape;33113;p42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4" name="Google Shape;33114;p42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5" name="Google Shape;33115;p42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6" name="Google Shape;33116;p42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7" name="Google Shape;33117;p42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8" name="Google Shape;33118;p42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9" name="Google Shape;33119;p42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0" name="Google Shape;33120;p42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1" name="Google Shape;33121;p42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2" name="Google Shape;33122;p42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3" name="Google Shape;33123;p42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4" name="Google Shape;33124;p42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5" name="Google Shape;33125;p42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6" name="Google Shape;33126;p42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7" name="Google Shape;33127;p42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8" name="Google Shape;33128;p42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9" name="Google Shape;33129;p42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0" name="Google Shape;33130;p42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1" name="Google Shape;33131;p42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2" name="Google Shape;33132;p42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3" name="Google Shape;33133;p42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4" name="Google Shape;33134;p42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5" name="Google Shape;33135;p42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6" name="Google Shape;33136;p42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7" name="Google Shape;33137;p42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8" name="Google Shape;33138;p42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9" name="Google Shape;33139;p42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0" name="Google Shape;33140;p42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1" name="Google Shape;33141;p42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2" name="Google Shape;33142;p42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3" name="Google Shape;33143;p42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4" name="Google Shape;33144;p42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5" name="Google Shape;33145;p42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6" name="Google Shape;33146;p42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7" name="Google Shape;33147;p42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8" name="Google Shape;33148;p42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9" name="Google Shape;33149;p42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0" name="Google Shape;33150;p42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1" name="Google Shape;33151;p42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2" name="Google Shape;33152;p42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3" name="Google Shape;33153;p42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4" name="Google Shape;33154;p42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5" name="Google Shape;33155;p42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6" name="Google Shape;33156;p42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7" name="Google Shape;33157;p42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8" name="Google Shape;33158;p42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9" name="Google Shape;33159;p42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0" name="Google Shape;33160;p42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1" name="Google Shape;33161;p42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2" name="Google Shape;33162;p42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3" name="Google Shape;33163;p42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4" name="Google Shape;33164;p42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5" name="Google Shape;33165;p42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6" name="Google Shape;33166;p42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7" name="Google Shape;33167;p42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8" name="Google Shape;33168;p42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9" name="Google Shape;33169;p42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0" name="Google Shape;33170;p42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1" name="Google Shape;33171;p42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2" name="Google Shape;33172;p42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3" name="Google Shape;33173;p42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4" name="Google Shape;33174;p42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5" name="Google Shape;33175;p42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6" name="Google Shape;33176;p42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7" name="Google Shape;33177;p42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8" name="Google Shape;33178;p42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9" name="Google Shape;33179;p42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0" name="Google Shape;33180;p42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1" name="Google Shape;33181;p42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2" name="Google Shape;33182;p42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3" name="Google Shape;33183;p42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4" name="Google Shape;33184;p42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5" name="Google Shape;33185;p42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6" name="Google Shape;33186;p42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7" name="Google Shape;33187;p42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8" name="Google Shape;33188;p42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9" name="Google Shape;33189;p42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0" name="Google Shape;33190;p42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1" name="Google Shape;33191;p42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2" name="Google Shape;33192;p42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93" name="Google Shape;33193;p42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33194" name="Google Shape;33194;p42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5" name="Google Shape;33195;p42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6" name="Google Shape;33196;p42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7" name="Google Shape;33197;p42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8" name="Google Shape;33198;p42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9" name="Google Shape;33199;p42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0" name="Google Shape;33200;p42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1" name="Google Shape;33201;p42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2" name="Google Shape;33202;p42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3" name="Google Shape;33203;p42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4" name="Google Shape;33204;p42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5" name="Google Shape;33205;p42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6" name="Google Shape;33206;p42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7" name="Google Shape;33207;p42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8" name="Google Shape;33208;p42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9" name="Google Shape;33209;p42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0" name="Google Shape;33210;p42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1" name="Google Shape;33211;p42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2" name="Google Shape;33212;p42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3" name="Google Shape;33213;p42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4" name="Google Shape;33214;p42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5" name="Google Shape;33215;p42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6" name="Google Shape;33216;p42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7" name="Google Shape;33217;p42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8" name="Google Shape;33218;p42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9" name="Google Shape;33219;p42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0" name="Google Shape;33220;p42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1" name="Google Shape;33221;p42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2" name="Google Shape;33222;p42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3" name="Google Shape;33223;p42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4" name="Google Shape;33224;p42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5" name="Google Shape;33225;p42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6" name="Google Shape;33226;p42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7" name="Google Shape;33227;p42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8" name="Google Shape;33228;p42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9" name="Google Shape;33229;p42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0" name="Google Shape;33230;p42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1" name="Google Shape;33231;p42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2" name="Google Shape;33232;p42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3" name="Google Shape;33233;p42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4" name="Google Shape;33234;p42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5" name="Google Shape;33235;p42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6" name="Google Shape;33236;p42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7" name="Google Shape;33237;p42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8" name="Google Shape;33238;p42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9" name="Google Shape;33239;p42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0" name="Google Shape;33240;p42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1" name="Google Shape;33241;p42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2" name="Google Shape;33242;p42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3" name="Google Shape;33243;p42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4" name="Google Shape;33244;p42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5" name="Google Shape;33245;p42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6" name="Google Shape;33246;p42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7" name="Google Shape;33247;p42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8" name="Google Shape;33248;p42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9" name="Google Shape;33249;p42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0" name="Google Shape;33250;p42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1" name="Google Shape;33251;p42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2" name="Google Shape;33252;p42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3" name="Google Shape;33253;p42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4" name="Google Shape;33254;p42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5" name="Google Shape;33255;p42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6" name="Google Shape;33256;p42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7" name="Google Shape;33257;p42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8" name="Google Shape;33258;p42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9" name="Google Shape;33259;p42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0" name="Google Shape;33260;p42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1" name="Google Shape;33261;p42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2" name="Google Shape;33262;p42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3" name="Google Shape;33263;p42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4" name="Google Shape;33264;p42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5" name="Google Shape;33265;p42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6" name="Google Shape;33266;p42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7" name="Google Shape;33267;p42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8" name="Google Shape;33268;p42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9" name="Google Shape;33269;p42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0" name="Google Shape;33270;p42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1" name="Google Shape;33271;p42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2" name="Google Shape;33272;p42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3" name="Google Shape;33273;p42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4" name="Google Shape;33274;p42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5" name="Google Shape;33275;p42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6" name="Google Shape;33276;p42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7" name="Google Shape;33277;p42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8" name="Google Shape;33278;p42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9" name="Google Shape;33279;p42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0" name="Google Shape;33280;p42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1" name="Google Shape;33281;p42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2" name="Google Shape;33282;p42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3" name="Google Shape;33283;p42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4" name="Google Shape;33284;p42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5" name="Google Shape;33285;p42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6" name="Google Shape;33286;p42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7" name="Google Shape;33287;p42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8" name="Google Shape;33288;p42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9" name="Google Shape;33289;p42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0" name="Google Shape;33290;p42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1" name="Google Shape;33291;p42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2" name="Google Shape;33292;p42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3" name="Google Shape;33293;p42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4" name="Google Shape;33294;p42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5" name="Google Shape;33295;p42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6" name="Google Shape;33296;p42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7" name="Google Shape;33297;p42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8" name="Google Shape;33298;p42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9" name="Google Shape;33299;p42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0" name="Google Shape;33300;p42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1" name="Google Shape;33301;p42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2" name="Google Shape;33302;p42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3" name="Google Shape;33303;p42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4" name="Google Shape;33304;p42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5" name="Google Shape;33305;p42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6" name="Google Shape;33306;p42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7" name="Google Shape;33307;p42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8" name="Google Shape;33308;p42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9" name="Google Shape;33309;p42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0" name="Google Shape;33310;p42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1" name="Google Shape;33311;p42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2" name="Google Shape;33312;p42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3" name="Google Shape;33313;p42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4" name="Google Shape;33314;p42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5" name="Google Shape;33315;p42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6" name="Google Shape;33316;p42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7" name="Google Shape;33317;p42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8" name="Google Shape;33318;p42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9" name="Google Shape;33319;p42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0" name="Google Shape;33320;p42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1" name="Google Shape;33321;p42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2" name="Google Shape;33322;p42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3" name="Google Shape;33323;p42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4" name="Google Shape;33324;p42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5" name="Google Shape;33325;p42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6" name="Google Shape;33326;p42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7" name="Google Shape;33327;p42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8" name="Google Shape;33328;p42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9" name="Google Shape;33329;p42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0" name="Google Shape;33330;p42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1" name="Google Shape;33331;p42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2" name="Google Shape;33332;p42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3" name="Google Shape;33333;p42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4" name="Google Shape;33334;p42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5" name="Google Shape;33335;p42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6" name="Google Shape;33336;p42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7" name="Google Shape;33337;p42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8" name="Google Shape;33338;p42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9" name="Google Shape;33339;p42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0" name="Google Shape;33340;p42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1" name="Google Shape;33341;p42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2" name="Google Shape;33342;p42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3" name="Google Shape;33343;p42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4" name="Google Shape;33344;p42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5" name="Google Shape;33345;p42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46" name="Google Shape;33346;p42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33347" name="Google Shape;33347;p42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8" name="Google Shape;33348;p42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9" name="Google Shape;33349;p42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0" name="Google Shape;33350;p42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1" name="Google Shape;33351;p42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2" name="Google Shape;33352;p42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3" name="Google Shape;33353;p42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4" name="Google Shape;33354;p42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5" name="Google Shape;33355;p42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6" name="Google Shape;33356;p42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7" name="Google Shape;33357;p42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8" name="Google Shape;33358;p42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9" name="Google Shape;33359;p42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0" name="Google Shape;33360;p42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1" name="Google Shape;33361;p42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2" name="Google Shape;33362;p42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3" name="Google Shape;33363;p42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4" name="Google Shape;33364;p42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5" name="Google Shape;33365;p42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6" name="Google Shape;33366;p42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7" name="Google Shape;33367;p42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8" name="Google Shape;33368;p42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9" name="Google Shape;33369;p42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0" name="Google Shape;33370;p42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1" name="Google Shape;33371;p42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2" name="Google Shape;33372;p42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3" name="Google Shape;33373;p42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4" name="Google Shape;33374;p42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5" name="Google Shape;33375;p42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6" name="Google Shape;33376;p42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7" name="Google Shape;33377;p42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8" name="Google Shape;33378;p42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9" name="Google Shape;33379;p42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0" name="Google Shape;33380;p42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1" name="Google Shape;33381;p42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2" name="Google Shape;33382;p42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3" name="Google Shape;33383;p42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4" name="Google Shape;33384;p42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5" name="Google Shape;33385;p42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6" name="Google Shape;33386;p42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7" name="Google Shape;33387;p42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8" name="Google Shape;33388;p42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9" name="Google Shape;33389;p42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0" name="Google Shape;33390;p42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1" name="Google Shape;33391;p42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2" name="Google Shape;33392;p42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3" name="Google Shape;33393;p42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4" name="Google Shape;33394;p42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5" name="Google Shape;33395;p42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6" name="Google Shape;33396;p42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7" name="Google Shape;33397;p42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8" name="Google Shape;33398;p42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9" name="Google Shape;33399;p42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0" name="Google Shape;33400;p42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1" name="Google Shape;33401;p42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2" name="Google Shape;33402;p42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3" name="Google Shape;33403;p42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4" name="Google Shape;33404;p42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5" name="Google Shape;33405;p42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6" name="Google Shape;33406;p42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7" name="Google Shape;33407;p42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8" name="Google Shape;33408;p42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9" name="Google Shape;33409;p42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0" name="Google Shape;33410;p42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1" name="Google Shape;33411;p42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2" name="Google Shape;33412;p42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3" name="Google Shape;33413;p42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4" name="Google Shape;33414;p42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5" name="Google Shape;33415;p42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6" name="Google Shape;33416;p42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7" name="Google Shape;33417;p42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8" name="Google Shape;33418;p42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9" name="Google Shape;33419;p42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0" name="Google Shape;33420;p42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1" name="Google Shape;33421;p42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2" name="Google Shape;33422;p42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3" name="Google Shape;33423;p42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4" name="Google Shape;33424;p42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5" name="Google Shape;33425;p42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6" name="Google Shape;33426;p42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7" name="Google Shape;33427;p42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8" name="Google Shape;33428;p42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9" name="Google Shape;33429;p42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0" name="Google Shape;33430;p42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1" name="Google Shape;33431;p42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2" name="Google Shape;33432;p42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3" name="Google Shape;33433;p42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4" name="Google Shape;33434;p42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5" name="Google Shape;33435;p42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6" name="Google Shape;33436;p42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7" name="Google Shape;33437;p42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8" name="Google Shape;33438;p42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9" name="Google Shape;33439;p42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0" name="Google Shape;33440;p42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1" name="Google Shape;33441;p42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2" name="Google Shape;33442;p42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3" name="Google Shape;33443;p42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4" name="Google Shape;33444;p42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5" name="Google Shape;33445;p42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6" name="Google Shape;33446;p42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7" name="Google Shape;33447;p42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8" name="Google Shape;33448;p42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9" name="Google Shape;33449;p42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0" name="Google Shape;33450;p42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1" name="Google Shape;33451;p42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2" name="Google Shape;33452;p42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3" name="Google Shape;33453;p42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4" name="Google Shape;33454;p42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5" name="Google Shape;33455;p42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6" name="Google Shape;33456;p42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7" name="Google Shape;33457;p42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8" name="Google Shape;33458;p42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9" name="Google Shape;33459;p42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0" name="Google Shape;33460;p42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1" name="Google Shape;33461;p42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2" name="Google Shape;33462;p42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3" name="Google Shape;33463;p42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4" name="Google Shape;33464;p42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5" name="Google Shape;33465;p42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6" name="Google Shape;33466;p42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7" name="Google Shape;33467;p42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1_1">
    <p:spTree>
      <p:nvGrpSpPr>
        <p:cNvPr id="1" name="Shape 36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69" name="Google Shape;36069;p46"/>
          <p:cNvGrpSpPr/>
          <p:nvPr/>
        </p:nvGrpSpPr>
        <p:grpSpPr>
          <a:xfrm>
            <a:off x="-121" y="250228"/>
            <a:ext cx="9144255" cy="4643040"/>
            <a:chOff x="238125" y="1043475"/>
            <a:chExt cx="7142275" cy="3626525"/>
          </a:xfrm>
        </p:grpSpPr>
        <p:sp>
          <p:nvSpPr>
            <p:cNvPr id="36070" name="Google Shape;36070;p46"/>
            <p:cNvSpPr/>
            <p:nvPr/>
          </p:nvSpPr>
          <p:spPr>
            <a:xfrm>
              <a:off x="4330525" y="3218300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1" name="Google Shape;36071;p46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2" name="Google Shape;36072;p46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3" name="Google Shape;36073;p46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74" name="Google Shape;36074;p46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36075" name="Google Shape;36075;p46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6" name="Google Shape;36076;p46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7" name="Google Shape;36077;p46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8" name="Google Shape;36078;p46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9" name="Google Shape;36079;p46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0" name="Google Shape;36080;p46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1" name="Google Shape;36081;p46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2" name="Google Shape;36082;p46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3" name="Google Shape;36083;p46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4" name="Google Shape;36084;p46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5" name="Google Shape;36085;p46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6" name="Google Shape;36086;p46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7" name="Google Shape;36087;p46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8" name="Google Shape;36088;p46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9" name="Google Shape;36089;p46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0" name="Google Shape;36090;p46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1" name="Google Shape;36091;p46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2" name="Google Shape;36092;p46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3" name="Google Shape;36093;p46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4" name="Google Shape;36094;p46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5" name="Google Shape;36095;p46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6" name="Google Shape;36096;p46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7" name="Google Shape;36097;p46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8" name="Google Shape;36098;p46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9" name="Google Shape;36099;p46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0" name="Google Shape;36100;p46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1" name="Google Shape;36101;p46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2" name="Google Shape;36102;p46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3" name="Google Shape;36103;p46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4" name="Google Shape;36104;p46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5" name="Google Shape;36105;p46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6" name="Google Shape;36106;p46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7" name="Google Shape;36107;p46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8" name="Google Shape;36108;p46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9" name="Google Shape;36109;p46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0" name="Google Shape;36110;p46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1" name="Google Shape;36111;p46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2" name="Google Shape;36112;p46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3" name="Google Shape;36113;p46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4" name="Google Shape;36114;p46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5" name="Google Shape;36115;p46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6" name="Google Shape;36116;p46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7" name="Google Shape;36117;p46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8" name="Google Shape;36118;p46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9" name="Google Shape;36119;p46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0" name="Google Shape;36120;p46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1" name="Google Shape;36121;p46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2" name="Google Shape;36122;p46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3" name="Google Shape;36123;p46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4" name="Google Shape;36124;p46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5" name="Google Shape;36125;p46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6" name="Google Shape;36126;p46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7" name="Google Shape;36127;p46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8" name="Google Shape;36128;p46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9" name="Google Shape;36129;p46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0" name="Google Shape;36130;p46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1" name="Google Shape;36131;p46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2" name="Google Shape;36132;p46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3" name="Google Shape;36133;p46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4" name="Google Shape;36134;p46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5" name="Google Shape;36135;p46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6" name="Google Shape;36136;p46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7" name="Google Shape;36137;p46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8" name="Google Shape;36138;p46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9" name="Google Shape;36139;p46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0" name="Google Shape;36140;p46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1" name="Google Shape;36141;p46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2" name="Google Shape;36142;p46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3" name="Google Shape;36143;p46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4" name="Google Shape;36144;p46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5" name="Google Shape;36145;p46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6" name="Google Shape;36146;p46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7" name="Google Shape;36147;p46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8" name="Google Shape;36148;p46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9" name="Google Shape;36149;p46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0" name="Google Shape;36150;p46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1" name="Google Shape;36151;p46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2" name="Google Shape;36152;p46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3" name="Google Shape;36153;p46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4" name="Google Shape;36154;p46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5" name="Google Shape;36155;p46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6" name="Google Shape;36156;p46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7" name="Google Shape;36157;p46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8" name="Google Shape;36158;p46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9" name="Google Shape;36159;p46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0" name="Google Shape;36160;p46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1" name="Google Shape;36161;p46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2" name="Google Shape;36162;p46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3" name="Google Shape;36163;p46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4" name="Google Shape;36164;p46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5" name="Google Shape;36165;p46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6" name="Google Shape;36166;p46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7" name="Google Shape;36167;p46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8" name="Google Shape;36168;p46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9" name="Google Shape;36169;p46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0" name="Google Shape;36170;p46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1" name="Google Shape;36171;p46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2" name="Google Shape;36172;p46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3" name="Google Shape;36173;p46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4" name="Google Shape;36174;p46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5" name="Google Shape;36175;p46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6" name="Google Shape;36176;p46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7" name="Google Shape;36177;p46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8" name="Google Shape;36178;p46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9" name="Google Shape;36179;p46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0" name="Google Shape;36180;p46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1" name="Google Shape;36181;p46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2" name="Google Shape;36182;p46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3" name="Google Shape;36183;p46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4" name="Google Shape;36184;p46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5" name="Google Shape;36185;p46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6" name="Google Shape;36186;p46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7" name="Google Shape;36187;p46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8" name="Google Shape;36188;p46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9" name="Google Shape;36189;p46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0" name="Google Shape;36190;p46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1" name="Google Shape;36191;p46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2" name="Google Shape;36192;p46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3" name="Google Shape;36193;p46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4" name="Google Shape;36194;p46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5" name="Google Shape;36195;p46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6" name="Google Shape;36196;p46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7" name="Google Shape;36197;p46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8" name="Google Shape;36198;p46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9" name="Google Shape;36199;p46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0" name="Google Shape;36200;p46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1" name="Google Shape;36201;p46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2" name="Google Shape;36202;p46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3" name="Google Shape;36203;p46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4" name="Google Shape;36204;p46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5" name="Google Shape;36205;p46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6" name="Google Shape;36206;p46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7" name="Google Shape;36207;p46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8" name="Google Shape;36208;p46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9" name="Google Shape;36209;p46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0" name="Google Shape;36210;p46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1" name="Google Shape;36211;p46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2" name="Google Shape;36212;p46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3" name="Google Shape;36213;p46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4" name="Google Shape;36214;p46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5" name="Google Shape;36215;p46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6" name="Google Shape;36216;p46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7" name="Google Shape;36217;p46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8" name="Google Shape;36218;p46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9" name="Google Shape;36219;p46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0" name="Google Shape;36220;p46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1" name="Google Shape;36221;p46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2" name="Google Shape;36222;p46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3" name="Google Shape;36223;p46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4" name="Google Shape;36224;p46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5" name="Google Shape;36225;p46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6" name="Google Shape;36226;p46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7" name="Google Shape;36227;p46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8" name="Google Shape;36228;p46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9" name="Google Shape;36229;p46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0" name="Google Shape;36230;p46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1" name="Google Shape;36231;p46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2" name="Google Shape;36232;p46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3" name="Google Shape;36233;p46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4" name="Google Shape;36234;p46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5" name="Google Shape;36235;p46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6" name="Google Shape;36236;p46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7" name="Google Shape;36237;p46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8" name="Google Shape;36238;p46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9" name="Google Shape;36239;p46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0" name="Google Shape;36240;p46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1" name="Google Shape;36241;p46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2" name="Google Shape;36242;p46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3" name="Google Shape;36243;p46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4" name="Google Shape;36244;p46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5" name="Google Shape;36245;p46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6" name="Google Shape;36246;p46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7" name="Google Shape;36247;p46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8" name="Google Shape;36248;p46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9" name="Google Shape;36249;p46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0" name="Google Shape;36250;p46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1" name="Google Shape;36251;p46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2" name="Google Shape;36252;p46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3" name="Google Shape;36253;p46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4" name="Google Shape;36254;p46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5" name="Google Shape;36255;p46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6" name="Google Shape;36256;p46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7" name="Google Shape;36257;p46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8" name="Google Shape;36258;p46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9" name="Google Shape;36259;p46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0" name="Google Shape;36260;p46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1" name="Google Shape;36261;p46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2" name="Google Shape;36262;p46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3" name="Google Shape;36263;p46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4" name="Google Shape;36264;p46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5" name="Google Shape;36265;p46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6" name="Google Shape;36266;p46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7" name="Google Shape;36267;p46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8" name="Google Shape;36268;p46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9" name="Google Shape;36269;p46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0" name="Google Shape;36270;p46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1" name="Google Shape;36271;p46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2" name="Google Shape;36272;p46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3" name="Google Shape;36273;p46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4" name="Google Shape;36274;p46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5" name="Google Shape;36275;p46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6" name="Google Shape;36276;p46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7" name="Google Shape;36277;p46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8" name="Google Shape;36278;p46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9" name="Google Shape;36279;p46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0" name="Google Shape;36280;p46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1" name="Google Shape;36281;p46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2" name="Google Shape;36282;p46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3" name="Google Shape;36283;p46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4" name="Google Shape;36284;p46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5" name="Google Shape;36285;p46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6" name="Google Shape;36286;p46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7" name="Google Shape;36287;p46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8" name="Google Shape;36288;p46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9" name="Google Shape;36289;p46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0" name="Google Shape;36290;p46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1" name="Google Shape;36291;p46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2" name="Google Shape;36292;p46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3" name="Google Shape;36293;p46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4" name="Google Shape;36294;p46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5" name="Google Shape;36295;p46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6" name="Google Shape;36296;p46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7" name="Google Shape;36297;p46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8" name="Google Shape;36298;p46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9" name="Google Shape;36299;p46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0" name="Google Shape;36300;p46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1" name="Google Shape;36301;p46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2" name="Google Shape;36302;p46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3" name="Google Shape;36303;p46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4" name="Google Shape;36304;p46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5" name="Google Shape;36305;p46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6" name="Google Shape;36306;p46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7" name="Google Shape;36307;p46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8" name="Google Shape;36308;p46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9" name="Google Shape;36309;p46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0" name="Google Shape;36310;p46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1" name="Google Shape;36311;p46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2" name="Google Shape;36312;p46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3" name="Google Shape;36313;p46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4" name="Google Shape;36314;p46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5" name="Google Shape;36315;p46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6" name="Google Shape;36316;p46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7" name="Google Shape;36317;p46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8" name="Google Shape;36318;p46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9" name="Google Shape;36319;p46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0" name="Google Shape;36320;p46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1" name="Google Shape;36321;p46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2" name="Google Shape;36322;p46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3" name="Google Shape;36323;p46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4" name="Google Shape;36324;p46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5" name="Google Shape;36325;p46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6" name="Google Shape;36326;p46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7" name="Google Shape;36327;p46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8" name="Google Shape;36328;p46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9" name="Google Shape;36329;p46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0" name="Google Shape;36330;p46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1" name="Google Shape;36331;p46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2" name="Google Shape;36332;p46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3" name="Google Shape;36333;p46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4" name="Google Shape;36334;p46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5" name="Google Shape;36335;p46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6" name="Google Shape;36336;p46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7" name="Google Shape;36337;p46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8" name="Google Shape;36338;p46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9" name="Google Shape;36339;p46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0" name="Google Shape;36340;p46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1" name="Google Shape;36341;p46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2" name="Google Shape;36342;p46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3" name="Google Shape;36343;p46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4" name="Google Shape;36344;p46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5" name="Google Shape;36345;p46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6" name="Google Shape;36346;p46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7" name="Google Shape;36347;p46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8" name="Google Shape;36348;p46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9" name="Google Shape;36349;p46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0" name="Google Shape;36350;p46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1" name="Google Shape;36351;p46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2" name="Google Shape;36352;p46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3" name="Google Shape;36353;p46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4" name="Google Shape;36354;p46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5" name="Google Shape;36355;p46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6" name="Google Shape;36356;p46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7" name="Google Shape;36357;p46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8" name="Google Shape;36358;p46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9" name="Google Shape;36359;p46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0" name="Google Shape;36360;p46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1" name="Google Shape;36361;p46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2" name="Google Shape;36362;p46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3" name="Google Shape;36363;p46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4" name="Google Shape;36364;p46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5" name="Google Shape;36365;p46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6" name="Google Shape;36366;p46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7" name="Google Shape;36367;p46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8" name="Google Shape;36368;p46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9" name="Google Shape;36369;p46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0" name="Google Shape;36370;p46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1" name="Google Shape;36371;p46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2" name="Google Shape;36372;p46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3" name="Google Shape;36373;p46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4" name="Google Shape;36374;p46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5" name="Google Shape;36375;p46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6" name="Google Shape;36376;p46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7" name="Google Shape;36377;p46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8" name="Google Shape;36378;p46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9" name="Google Shape;36379;p46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0" name="Google Shape;36380;p46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1" name="Google Shape;36381;p46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2" name="Google Shape;36382;p46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3" name="Google Shape;36383;p46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4" name="Google Shape;36384;p46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5" name="Google Shape;36385;p46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6" name="Google Shape;36386;p46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7" name="Google Shape;36387;p46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8" name="Google Shape;36388;p46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9" name="Google Shape;36389;p46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0" name="Google Shape;36390;p46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1" name="Google Shape;36391;p46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2" name="Google Shape;36392;p46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3" name="Google Shape;36393;p46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4" name="Google Shape;36394;p46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5" name="Google Shape;36395;p46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6" name="Google Shape;36396;p46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7" name="Google Shape;36397;p46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8" name="Google Shape;36398;p46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9" name="Google Shape;36399;p46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0" name="Google Shape;36400;p46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1" name="Google Shape;36401;p46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2" name="Google Shape;36402;p46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3" name="Google Shape;36403;p46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4" name="Google Shape;36404;p46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5" name="Google Shape;36405;p46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6" name="Google Shape;36406;p46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7" name="Google Shape;36407;p46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8" name="Google Shape;36408;p46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9" name="Google Shape;36409;p46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0" name="Google Shape;36410;p46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1" name="Google Shape;36411;p46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2" name="Google Shape;36412;p46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3" name="Google Shape;36413;p46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4" name="Google Shape;36414;p46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5" name="Google Shape;36415;p46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6" name="Google Shape;36416;p46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7" name="Google Shape;36417;p46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8" name="Google Shape;36418;p46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9" name="Google Shape;36419;p46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0" name="Google Shape;36420;p46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1" name="Google Shape;36421;p46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2" name="Google Shape;36422;p46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3" name="Google Shape;36423;p46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4" name="Google Shape;36424;p46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5" name="Google Shape;36425;p46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6" name="Google Shape;36426;p46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7" name="Google Shape;36427;p46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8" name="Google Shape;36428;p46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9" name="Google Shape;36429;p46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0" name="Google Shape;36430;p46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1" name="Google Shape;36431;p46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2" name="Google Shape;36432;p46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3" name="Google Shape;36433;p46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4" name="Google Shape;36434;p46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5" name="Google Shape;36435;p46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6" name="Google Shape;36436;p46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7" name="Google Shape;36437;p46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8" name="Google Shape;36438;p46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9" name="Google Shape;36439;p46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0" name="Google Shape;36440;p46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1" name="Google Shape;36441;p46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2" name="Google Shape;36442;p46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3" name="Google Shape;36443;p46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4" name="Google Shape;36444;p46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5" name="Google Shape;36445;p46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6" name="Google Shape;36446;p46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7" name="Google Shape;36447;p46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8" name="Google Shape;36448;p46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9" name="Google Shape;36449;p46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0" name="Google Shape;36450;p46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1" name="Google Shape;36451;p46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2" name="Google Shape;36452;p46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3" name="Google Shape;36453;p46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4" name="Google Shape;36454;p46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5" name="Google Shape;36455;p46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6" name="Google Shape;36456;p46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7" name="Google Shape;36457;p46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8" name="Google Shape;36458;p46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9" name="Google Shape;36459;p46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0" name="Google Shape;36460;p46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1" name="Google Shape;36461;p46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2" name="Google Shape;36462;p46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3" name="Google Shape;36463;p46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4" name="Google Shape;36464;p46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5" name="Google Shape;36465;p46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6" name="Google Shape;36466;p46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7" name="Google Shape;36467;p46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8" name="Google Shape;36468;p46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9" name="Google Shape;36469;p46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0" name="Google Shape;36470;p46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1" name="Google Shape;36471;p46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2" name="Google Shape;36472;p46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3" name="Google Shape;36473;p46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4" name="Google Shape;36474;p46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5" name="Google Shape;36475;p46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6" name="Google Shape;36476;p46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7" name="Google Shape;36477;p46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8" name="Google Shape;36478;p46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9" name="Google Shape;36479;p46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0" name="Google Shape;36480;p46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1" name="Google Shape;36481;p46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2" name="Google Shape;36482;p46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3" name="Google Shape;36483;p46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4" name="Google Shape;36484;p46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5" name="Google Shape;36485;p46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6" name="Google Shape;36486;p46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7" name="Google Shape;36487;p46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8" name="Google Shape;36488;p46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9" name="Google Shape;36489;p46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0" name="Google Shape;36490;p46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1" name="Google Shape;36491;p46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2" name="Google Shape;36492;p46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3" name="Google Shape;36493;p46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4" name="Google Shape;36494;p46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5" name="Google Shape;36495;p46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6" name="Google Shape;36496;p46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7" name="Google Shape;36497;p46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8" name="Google Shape;36498;p46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9" name="Google Shape;36499;p46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0" name="Google Shape;36500;p46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1" name="Google Shape;36501;p46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2" name="Google Shape;36502;p46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3" name="Google Shape;36503;p46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4" name="Google Shape;36504;p46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5" name="Google Shape;36505;p46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6" name="Google Shape;36506;p46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7" name="Google Shape;36507;p46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8" name="Google Shape;36508;p46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9" name="Google Shape;36509;p46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0" name="Google Shape;36510;p46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1" name="Google Shape;36511;p46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2" name="Google Shape;36512;p46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3" name="Google Shape;36513;p46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4" name="Google Shape;36514;p46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5" name="Google Shape;36515;p46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6" name="Google Shape;36516;p46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7" name="Google Shape;36517;p46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8" name="Google Shape;36518;p46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9" name="Google Shape;36519;p46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0" name="Google Shape;36520;p46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1" name="Google Shape;36521;p46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2" name="Google Shape;36522;p46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3" name="Google Shape;36523;p46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4" name="Google Shape;36524;p46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5" name="Google Shape;36525;p46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6" name="Google Shape;36526;p46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7" name="Google Shape;36527;p46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8" name="Google Shape;36528;p46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9" name="Google Shape;36529;p46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0" name="Google Shape;36530;p46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1" name="Google Shape;36531;p46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2" name="Google Shape;36532;p46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3" name="Google Shape;36533;p46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4" name="Google Shape;36534;p46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5" name="Google Shape;36535;p46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6" name="Google Shape;36536;p46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7" name="Google Shape;36537;p46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8" name="Google Shape;36538;p46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9" name="Google Shape;36539;p46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0" name="Google Shape;36540;p46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1" name="Google Shape;36541;p46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2" name="Google Shape;36542;p46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3" name="Google Shape;36543;p46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4" name="Google Shape;36544;p46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5" name="Google Shape;36545;p46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6" name="Google Shape;36546;p46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7" name="Google Shape;36547;p46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8" name="Google Shape;36548;p46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9" name="Google Shape;36549;p46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0" name="Google Shape;36550;p46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1" name="Google Shape;36551;p46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2" name="Google Shape;36552;p46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3" name="Google Shape;36553;p46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4" name="Google Shape;36554;p46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5" name="Google Shape;36555;p46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6" name="Google Shape;36556;p46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7" name="Google Shape;36557;p46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8" name="Google Shape;36558;p46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9" name="Google Shape;36559;p46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0" name="Google Shape;36560;p46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1" name="Google Shape;36561;p46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2" name="Google Shape;36562;p46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3" name="Google Shape;36563;p46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4" name="Google Shape;36564;p46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5" name="Google Shape;36565;p46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6" name="Google Shape;36566;p46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7" name="Google Shape;36567;p46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8" name="Google Shape;36568;p46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9" name="Google Shape;36569;p46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0" name="Google Shape;36570;p46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1" name="Google Shape;36571;p46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2" name="Google Shape;36572;p46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3" name="Google Shape;36573;p46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4" name="Google Shape;36574;p46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5" name="Google Shape;36575;p46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6" name="Google Shape;36576;p46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7" name="Google Shape;36577;p46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8" name="Google Shape;36578;p46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9" name="Google Shape;36579;p46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0" name="Google Shape;36580;p46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1" name="Google Shape;36581;p46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2" name="Google Shape;36582;p46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3" name="Google Shape;36583;p46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4" name="Google Shape;36584;p46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5" name="Google Shape;36585;p46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6" name="Google Shape;36586;p46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7" name="Google Shape;36587;p46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8" name="Google Shape;36588;p46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9" name="Google Shape;36589;p46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0" name="Google Shape;36590;p46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1" name="Google Shape;36591;p46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2" name="Google Shape;36592;p46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3" name="Google Shape;36593;p46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4" name="Google Shape;36594;p46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5" name="Google Shape;36595;p46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6" name="Google Shape;36596;p46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7" name="Google Shape;36597;p46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8" name="Google Shape;36598;p46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9" name="Google Shape;36599;p46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0" name="Google Shape;36600;p46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1" name="Google Shape;36601;p46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2" name="Google Shape;36602;p46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3" name="Google Shape;36603;p46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4" name="Google Shape;36604;p46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5" name="Google Shape;36605;p46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6" name="Google Shape;36606;p46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7" name="Google Shape;36607;p46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8" name="Google Shape;36608;p46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9" name="Google Shape;36609;p46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0" name="Google Shape;36610;p46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1" name="Google Shape;36611;p46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2" name="Google Shape;36612;p46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3" name="Google Shape;36613;p46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4" name="Google Shape;36614;p46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5" name="Google Shape;36615;p46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6" name="Google Shape;36616;p46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7" name="Google Shape;36617;p46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8" name="Google Shape;36618;p46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9" name="Google Shape;36619;p46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0" name="Google Shape;36620;p46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1" name="Google Shape;36621;p46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2" name="Google Shape;36622;p46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3" name="Google Shape;36623;p46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4" name="Google Shape;36624;p46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5" name="Google Shape;36625;p46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6" name="Google Shape;36626;p46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7" name="Google Shape;36627;p46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8" name="Google Shape;36628;p46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9" name="Google Shape;36629;p46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0" name="Google Shape;36630;p46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1" name="Google Shape;36631;p46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2" name="Google Shape;36632;p46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3" name="Google Shape;36633;p46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4" name="Google Shape;36634;p46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5" name="Google Shape;36635;p46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6" name="Google Shape;36636;p46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7" name="Google Shape;36637;p46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8" name="Google Shape;36638;p46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9" name="Google Shape;36639;p46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0" name="Google Shape;36640;p46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1" name="Google Shape;36641;p46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2" name="Google Shape;36642;p46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3" name="Google Shape;36643;p46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4" name="Google Shape;36644;p46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5" name="Google Shape;36645;p46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6" name="Google Shape;36646;p46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7" name="Google Shape;36647;p46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8" name="Google Shape;36648;p46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9" name="Google Shape;36649;p46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0" name="Google Shape;36650;p46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1" name="Google Shape;36651;p46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2" name="Google Shape;36652;p46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3" name="Google Shape;36653;p46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4" name="Google Shape;36654;p46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5" name="Google Shape;36655;p46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6" name="Google Shape;36656;p46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7" name="Google Shape;36657;p46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58" name="Google Shape;36658;p46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36659" name="Google Shape;36659;p46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0" name="Google Shape;36660;p46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1" name="Google Shape;36661;p46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2" name="Google Shape;36662;p46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3" name="Google Shape;36663;p46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4" name="Google Shape;36664;p46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5" name="Google Shape;36665;p46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6" name="Google Shape;36666;p46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7" name="Google Shape;36667;p46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8" name="Google Shape;36668;p46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9" name="Google Shape;36669;p46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0" name="Google Shape;36670;p46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1" name="Google Shape;36671;p46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2" name="Google Shape;36672;p46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3" name="Google Shape;36673;p46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4" name="Google Shape;36674;p46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5" name="Google Shape;36675;p46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6" name="Google Shape;36676;p46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7" name="Google Shape;36677;p46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8" name="Google Shape;36678;p46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9" name="Google Shape;36679;p46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0" name="Google Shape;36680;p46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1" name="Google Shape;36681;p46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2" name="Google Shape;36682;p46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3" name="Google Shape;36683;p46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4" name="Google Shape;36684;p46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5" name="Google Shape;36685;p46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6" name="Google Shape;36686;p46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7" name="Google Shape;36687;p46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8" name="Google Shape;36688;p46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9" name="Google Shape;36689;p46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0" name="Google Shape;36690;p46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1" name="Google Shape;36691;p46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2" name="Google Shape;36692;p46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3" name="Google Shape;36693;p46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4" name="Google Shape;36694;p46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5" name="Google Shape;36695;p46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6" name="Google Shape;36696;p46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7" name="Google Shape;36697;p46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8" name="Google Shape;36698;p46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9" name="Google Shape;36699;p46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0" name="Google Shape;36700;p46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1" name="Google Shape;36701;p46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2" name="Google Shape;36702;p46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3" name="Google Shape;36703;p46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4" name="Google Shape;36704;p46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5" name="Google Shape;36705;p46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6" name="Google Shape;36706;p46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7" name="Google Shape;36707;p46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8" name="Google Shape;36708;p46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9" name="Google Shape;36709;p46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0" name="Google Shape;36710;p46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1" name="Google Shape;36711;p46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2" name="Google Shape;36712;p46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3" name="Google Shape;36713;p46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4" name="Google Shape;36714;p46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5" name="Google Shape;36715;p46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6" name="Google Shape;36716;p46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7" name="Google Shape;36717;p46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8" name="Google Shape;36718;p46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9" name="Google Shape;36719;p46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0" name="Google Shape;36720;p46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1" name="Google Shape;36721;p46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2" name="Google Shape;36722;p46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3" name="Google Shape;36723;p46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4" name="Google Shape;36724;p46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5" name="Google Shape;36725;p46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6" name="Google Shape;36726;p46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7" name="Google Shape;36727;p46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8" name="Google Shape;36728;p46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9" name="Google Shape;36729;p46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0" name="Google Shape;36730;p46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1" name="Google Shape;36731;p46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2" name="Google Shape;36732;p46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3" name="Google Shape;36733;p46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4" name="Google Shape;36734;p46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5" name="Google Shape;36735;p46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6" name="Google Shape;36736;p46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7" name="Google Shape;36737;p46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8" name="Google Shape;36738;p46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9" name="Google Shape;36739;p46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0" name="Google Shape;36740;p46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1" name="Google Shape;36741;p46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2" name="Google Shape;36742;p46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3" name="Google Shape;36743;p46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4" name="Google Shape;36744;p46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5" name="Google Shape;36745;p46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6" name="Google Shape;36746;p46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7" name="Google Shape;36747;p46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8" name="Google Shape;36748;p46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9" name="Google Shape;36749;p46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0" name="Google Shape;36750;p46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1" name="Google Shape;36751;p46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2" name="Google Shape;36752;p46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3" name="Google Shape;36753;p46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4" name="Google Shape;36754;p46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5" name="Google Shape;36755;p46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6" name="Google Shape;36756;p46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7" name="Google Shape;36757;p46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8" name="Google Shape;36758;p46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9" name="Google Shape;36759;p46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0" name="Google Shape;36760;p46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1" name="Google Shape;36761;p46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2" name="Google Shape;36762;p46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3" name="Google Shape;36763;p46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4" name="Google Shape;36764;p46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5" name="Google Shape;36765;p46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6" name="Google Shape;36766;p46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7" name="Google Shape;36767;p46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8" name="Google Shape;36768;p46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9" name="Google Shape;36769;p46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0" name="Google Shape;36770;p46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1" name="Google Shape;36771;p46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2" name="Google Shape;36772;p46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3" name="Google Shape;36773;p46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4" name="Google Shape;36774;p46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5" name="Google Shape;36775;p46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6" name="Google Shape;36776;p46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7" name="Google Shape;36777;p46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8" name="Google Shape;36778;p46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9" name="Google Shape;36779;p46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0" name="Google Shape;36780;p46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1" name="Google Shape;36781;p46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2" name="Google Shape;36782;p46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3" name="Google Shape;36783;p46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4" name="Google Shape;36784;p46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5" name="Google Shape;36785;p46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6" name="Google Shape;36786;p46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7" name="Google Shape;36787;p46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8" name="Google Shape;36788;p46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9" name="Google Shape;36789;p46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0" name="Google Shape;36790;p46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1" name="Google Shape;36791;p46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2" name="Google Shape;36792;p46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3" name="Google Shape;36793;p46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4" name="Google Shape;36794;p46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5" name="Google Shape;36795;p46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6" name="Google Shape;36796;p46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7" name="Google Shape;36797;p46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8" name="Google Shape;36798;p46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9" name="Google Shape;36799;p46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0" name="Google Shape;36800;p46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1" name="Google Shape;36801;p46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2" name="Google Shape;36802;p46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3" name="Google Shape;36803;p46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4" name="Google Shape;36804;p46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5" name="Google Shape;36805;p46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6" name="Google Shape;36806;p46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7" name="Google Shape;36807;p46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8" name="Google Shape;36808;p46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9" name="Google Shape;36809;p46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0" name="Google Shape;36810;p46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11" name="Google Shape;36811;p46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36812" name="Google Shape;36812;p46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3" name="Google Shape;36813;p46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4" name="Google Shape;36814;p46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5" name="Google Shape;36815;p46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6" name="Google Shape;36816;p46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7" name="Google Shape;36817;p46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8" name="Google Shape;36818;p46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9" name="Google Shape;36819;p46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0" name="Google Shape;36820;p46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1" name="Google Shape;36821;p46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2" name="Google Shape;36822;p46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3" name="Google Shape;36823;p46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4" name="Google Shape;36824;p46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5" name="Google Shape;36825;p46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6" name="Google Shape;36826;p46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7" name="Google Shape;36827;p46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8" name="Google Shape;36828;p46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9" name="Google Shape;36829;p46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0" name="Google Shape;36830;p46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1" name="Google Shape;36831;p46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2" name="Google Shape;36832;p46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3" name="Google Shape;36833;p46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4" name="Google Shape;36834;p46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5" name="Google Shape;36835;p46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6" name="Google Shape;36836;p46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7" name="Google Shape;36837;p46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8" name="Google Shape;36838;p46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9" name="Google Shape;36839;p46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0" name="Google Shape;36840;p46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1" name="Google Shape;36841;p46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2" name="Google Shape;36842;p46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3" name="Google Shape;36843;p46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4" name="Google Shape;36844;p46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5" name="Google Shape;36845;p46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6" name="Google Shape;36846;p46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7" name="Google Shape;36847;p46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8" name="Google Shape;36848;p46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9" name="Google Shape;36849;p46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0" name="Google Shape;36850;p46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1" name="Google Shape;36851;p46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2" name="Google Shape;36852;p46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3" name="Google Shape;36853;p46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4" name="Google Shape;36854;p46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5" name="Google Shape;36855;p46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6" name="Google Shape;36856;p46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7" name="Google Shape;36857;p46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8" name="Google Shape;36858;p46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9" name="Google Shape;36859;p46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0" name="Google Shape;36860;p46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1" name="Google Shape;36861;p46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2" name="Google Shape;36862;p46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3" name="Google Shape;36863;p46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4" name="Google Shape;36864;p46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5" name="Google Shape;36865;p46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6" name="Google Shape;36866;p46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7" name="Google Shape;36867;p46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8" name="Google Shape;36868;p46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9" name="Google Shape;36869;p46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0" name="Google Shape;36870;p46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1" name="Google Shape;36871;p46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2" name="Google Shape;36872;p46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3" name="Google Shape;36873;p46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4" name="Google Shape;36874;p46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5" name="Google Shape;36875;p46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6" name="Google Shape;36876;p46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7" name="Google Shape;36877;p46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8" name="Google Shape;36878;p46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9" name="Google Shape;36879;p46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0" name="Google Shape;36880;p46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1" name="Google Shape;36881;p46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2" name="Google Shape;36882;p46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3" name="Google Shape;36883;p46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4" name="Google Shape;36884;p46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5" name="Google Shape;36885;p46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6" name="Google Shape;36886;p46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7" name="Google Shape;36887;p46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8" name="Google Shape;36888;p46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9" name="Google Shape;36889;p46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0" name="Google Shape;36890;p46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1" name="Google Shape;36891;p46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2" name="Google Shape;36892;p46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3" name="Google Shape;36893;p46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4" name="Google Shape;36894;p46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5" name="Google Shape;36895;p46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6" name="Google Shape;36896;p46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7" name="Google Shape;36897;p46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8" name="Google Shape;36898;p46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9" name="Google Shape;36899;p46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0" name="Google Shape;36900;p46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1" name="Google Shape;36901;p46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2" name="Google Shape;36902;p46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3" name="Google Shape;36903;p46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4" name="Google Shape;36904;p46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5" name="Google Shape;36905;p46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6" name="Google Shape;36906;p46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7" name="Google Shape;36907;p46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8" name="Google Shape;36908;p46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9" name="Google Shape;36909;p46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0" name="Google Shape;36910;p46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1" name="Google Shape;36911;p46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2" name="Google Shape;36912;p46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3" name="Google Shape;36913;p46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4" name="Google Shape;36914;p46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5" name="Google Shape;36915;p46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6" name="Google Shape;36916;p46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7" name="Google Shape;36917;p46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8" name="Google Shape;36918;p46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9" name="Google Shape;36919;p46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0" name="Google Shape;36920;p46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1" name="Google Shape;36921;p46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2" name="Google Shape;36922;p46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3" name="Google Shape;36923;p46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4" name="Google Shape;36924;p46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5" name="Google Shape;36925;p46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6" name="Google Shape;36926;p46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7" name="Google Shape;36927;p46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8" name="Google Shape;36928;p46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9" name="Google Shape;36929;p46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0" name="Google Shape;36930;p46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1" name="Google Shape;36931;p46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2" name="Google Shape;36932;p46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SECTION_TITLE_AND_DESCRIPTION_1_1_3">
    <p:spTree>
      <p:nvGrpSpPr>
        <p:cNvPr id="1" name="Shape 36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34" name="Google Shape;36934;p47"/>
          <p:cNvGrpSpPr/>
          <p:nvPr/>
        </p:nvGrpSpPr>
        <p:grpSpPr>
          <a:xfrm flipH="1">
            <a:off x="-2000474" y="-165027"/>
            <a:ext cx="11226942" cy="5700535"/>
            <a:chOff x="238125" y="1043475"/>
            <a:chExt cx="7142275" cy="3626525"/>
          </a:xfrm>
        </p:grpSpPr>
        <p:sp>
          <p:nvSpPr>
            <p:cNvPr id="36935" name="Google Shape;36935;p47"/>
            <p:cNvSpPr/>
            <p:nvPr/>
          </p:nvSpPr>
          <p:spPr>
            <a:xfrm>
              <a:off x="3419160" y="2086946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6" name="Google Shape;36936;p47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7" name="Google Shape;36937;p47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8" name="Google Shape;36938;p47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39" name="Google Shape;36939;p47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36940" name="Google Shape;36940;p47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1" name="Google Shape;36941;p47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2" name="Google Shape;36942;p47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3" name="Google Shape;36943;p47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4" name="Google Shape;36944;p47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5" name="Google Shape;36945;p47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6" name="Google Shape;36946;p47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7" name="Google Shape;36947;p47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8" name="Google Shape;36948;p47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9" name="Google Shape;36949;p47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0" name="Google Shape;36950;p47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1" name="Google Shape;36951;p47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2" name="Google Shape;36952;p47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3" name="Google Shape;36953;p47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4" name="Google Shape;36954;p47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5" name="Google Shape;36955;p47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6" name="Google Shape;36956;p47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7" name="Google Shape;36957;p47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8" name="Google Shape;36958;p47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9" name="Google Shape;36959;p47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0" name="Google Shape;36960;p47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1" name="Google Shape;36961;p47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2" name="Google Shape;36962;p47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3" name="Google Shape;36963;p47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4" name="Google Shape;36964;p47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5" name="Google Shape;36965;p47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6" name="Google Shape;36966;p47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7" name="Google Shape;36967;p47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8" name="Google Shape;36968;p47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9" name="Google Shape;36969;p47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0" name="Google Shape;36970;p47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1" name="Google Shape;36971;p47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2" name="Google Shape;36972;p47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3" name="Google Shape;36973;p47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4" name="Google Shape;36974;p47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5" name="Google Shape;36975;p47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6" name="Google Shape;36976;p47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7" name="Google Shape;36977;p47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8" name="Google Shape;36978;p47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9" name="Google Shape;36979;p47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0" name="Google Shape;36980;p47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1" name="Google Shape;36981;p47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2" name="Google Shape;36982;p47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3" name="Google Shape;36983;p47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4" name="Google Shape;36984;p47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5" name="Google Shape;36985;p47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6" name="Google Shape;36986;p47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7" name="Google Shape;36987;p47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8" name="Google Shape;36988;p47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9" name="Google Shape;36989;p47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0" name="Google Shape;36990;p47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1" name="Google Shape;36991;p47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2" name="Google Shape;36992;p47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3" name="Google Shape;36993;p47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4" name="Google Shape;36994;p47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5" name="Google Shape;36995;p47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6" name="Google Shape;36996;p47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7" name="Google Shape;36997;p47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8" name="Google Shape;36998;p47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9" name="Google Shape;36999;p47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0" name="Google Shape;37000;p47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1" name="Google Shape;37001;p47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2" name="Google Shape;37002;p47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3" name="Google Shape;37003;p47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4" name="Google Shape;37004;p47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5" name="Google Shape;37005;p47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6" name="Google Shape;37006;p47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7" name="Google Shape;37007;p47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8" name="Google Shape;37008;p47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9" name="Google Shape;37009;p47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0" name="Google Shape;37010;p47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1" name="Google Shape;37011;p47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2" name="Google Shape;37012;p47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3" name="Google Shape;37013;p47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4" name="Google Shape;37014;p47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5" name="Google Shape;37015;p47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6" name="Google Shape;37016;p47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7" name="Google Shape;37017;p47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8" name="Google Shape;37018;p47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9" name="Google Shape;37019;p47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0" name="Google Shape;37020;p47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1" name="Google Shape;37021;p47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2" name="Google Shape;37022;p47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3" name="Google Shape;37023;p47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4" name="Google Shape;37024;p47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5" name="Google Shape;37025;p47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6" name="Google Shape;37026;p47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7" name="Google Shape;37027;p47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8" name="Google Shape;37028;p47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9" name="Google Shape;37029;p47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0" name="Google Shape;37030;p47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1" name="Google Shape;37031;p47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2" name="Google Shape;37032;p47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3" name="Google Shape;37033;p47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4" name="Google Shape;37034;p47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5" name="Google Shape;37035;p47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6" name="Google Shape;37036;p47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7" name="Google Shape;37037;p47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8" name="Google Shape;37038;p47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9" name="Google Shape;37039;p47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0" name="Google Shape;37040;p47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1" name="Google Shape;37041;p47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2" name="Google Shape;37042;p47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3" name="Google Shape;37043;p47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4" name="Google Shape;37044;p47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5" name="Google Shape;37045;p47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6" name="Google Shape;37046;p47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7" name="Google Shape;37047;p47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8" name="Google Shape;37048;p47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9" name="Google Shape;37049;p47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0" name="Google Shape;37050;p47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1" name="Google Shape;37051;p47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2" name="Google Shape;37052;p47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3" name="Google Shape;37053;p47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4" name="Google Shape;37054;p47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5" name="Google Shape;37055;p47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6" name="Google Shape;37056;p47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7" name="Google Shape;37057;p47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8" name="Google Shape;37058;p47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9" name="Google Shape;37059;p47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0" name="Google Shape;37060;p47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1" name="Google Shape;37061;p47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2" name="Google Shape;37062;p47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3" name="Google Shape;37063;p47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4" name="Google Shape;37064;p47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5" name="Google Shape;37065;p47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6" name="Google Shape;37066;p47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7" name="Google Shape;37067;p47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8" name="Google Shape;37068;p47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9" name="Google Shape;37069;p47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0" name="Google Shape;37070;p47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1" name="Google Shape;37071;p47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2" name="Google Shape;37072;p47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3" name="Google Shape;37073;p47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4" name="Google Shape;37074;p47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5" name="Google Shape;37075;p47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6" name="Google Shape;37076;p47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7" name="Google Shape;37077;p47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8" name="Google Shape;37078;p47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9" name="Google Shape;37079;p47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0" name="Google Shape;37080;p47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1" name="Google Shape;37081;p47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2" name="Google Shape;37082;p47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3" name="Google Shape;37083;p47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4" name="Google Shape;37084;p47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5" name="Google Shape;37085;p47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6" name="Google Shape;37086;p47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7" name="Google Shape;37087;p47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8" name="Google Shape;37088;p47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9" name="Google Shape;37089;p47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0" name="Google Shape;37090;p47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1" name="Google Shape;37091;p47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2" name="Google Shape;37092;p47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3" name="Google Shape;37093;p47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4" name="Google Shape;37094;p47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5" name="Google Shape;37095;p47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6" name="Google Shape;37096;p47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7" name="Google Shape;37097;p47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8" name="Google Shape;37098;p47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9" name="Google Shape;37099;p47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0" name="Google Shape;37100;p47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1" name="Google Shape;37101;p47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2" name="Google Shape;37102;p47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3" name="Google Shape;37103;p47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4" name="Google Shape;37104;p47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5" name="Google Shape;37105;p47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6" name="Google Shape;37106;p47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7" name="Google Shape;37107;p47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8" name="Google Shape;37108;p47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9" name="Google Shape;37109;p47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0" name="Google Shape;37110;p47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1" name="Google Shape;37111;p47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2" name="Google Shape;37112;p47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3" name="Google Shape;37113;p47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4" name="Google Shape;37114;p47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5" name="Google Shape;37115;p47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6" name="Google Shape;37116;p47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7" name="Google Shape;37117;p47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8" name="Google Shape;37118;p47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9" name="Google Shape;37119;p47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0" name="Google Shape;37120;p47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1" name="Google Shape;37121;p47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2" name="Google Shape;37122;p47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3" name="Google Shape;37123;p47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4" name="Google Shape;37124;p47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5" name="Google Shape;37125;p47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6" name="Google Shape;37126;p47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7" name="Google Shape;37127;p47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8" name="Google Shape;37128;p47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9" name="Google Shape;37129;p47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0" name="Google Shape;37130;p47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1" name="Google Shape;37131;p47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2" name="Google Shape;37132;p47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3" name="Google Shape;37133;p47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4" name="Google Shape;37134;p47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5" name="Google Shape;37135;p47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6" name="Google Shape;37136;p47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7" name="Google Shape;37137;p47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8" name="Google Shape;37138;p47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9" name="Google Shape;37139;p47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0" name="Google Shape;37140;p47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1" name="Google Shape;37141;p47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2" name="Google Shape;37142;p47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3" name="Google Shape;37143;p47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4" name="Google Shape;37144;p47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5" name="Google Shape;37145;p47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6" name="Google Shape;37146;p47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7" name="Google Shape;37147;p47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8" name="Google Shape;37148;p47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9" name="Google Shape;37149;p47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0" name="Google Shape;37150;p47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1" name="Google Shape;37151;p47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2" name="Google Shape;37152;p47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3" name="Google Shape;37153;p47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4" name="Google Shape;37154;p47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5" name="Google Shape;37155;p47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6" name="Google Shape;37156;p47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7" name="Google Shape;37157;p47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8" name="Google Shape;37158;p47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9" name="Google Shape;37159;p47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0" name="Google Shape;37160;p47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1" name="Google Shape;37161;p47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2" name="Google Shape;37162;p47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3" name="Google Shape;37163;p47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4" name="Google Shape;37164;p47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5" name="Google Shape;37165;p47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6" name="Google Shape;37166;p47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7" name="Google Shape;37167;p47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8" name="Google Shape;37168;p47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9" name="Google Shape;37169;p47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0" name="Google Shape;37170;p47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1" name="Google Shape;37171;p47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2" name="Google Shape;37172;p47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3" name="Google Shape;37173;p47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4" name="Google Shape;37174;p47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5" name="Google Shape;37175;p47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6" name="Google Shape;37176;p47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7" name="Google Shape;37177;p47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8" name="Google Shape;37178;p47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9" name="Google Shape;37179;p47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0" name="Google Shape;37180;p47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1" name="Google Shape;37181;p47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2" name="Google Shape;37182;p47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3" name="Google Shape;37183;p47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4" name="Google Shape;37184;p47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5" name="Google Shape;37185;p47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6" name="Google Shape;37186;p47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7" name="Google Shape;37187;p47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8" name="Google Shape;37188;p47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9" name="Google Shape;37189;p47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0" name="Google Shape;37190;p47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1" name="Google Shape;37191;p47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2" name="Google Shape;37192;p47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3" name="Google Shape;37193;p47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4" name="Google Shape;37194;p47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5" name="Google Shape;37195;p47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6" name="Google Shape;37196;p47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7" name="Google Shape;37197;p47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8" name="Google Shape;37198;p47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9" name="Google Shape;37199;p47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0" name="Google Shape;37200;p47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1" name="Google Shape;37201;p47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2" name="Google Shape;37202;p47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3" name="Google Shape;37203;p47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4" name="Google Shape;37204;p47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5" name="Google Shape;37205;p47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6" name="Google Shape;37206;p47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7" name="Google Shape;37207;p47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8" name="Google Shape;37208;p47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9" name="Google Shape;37209;p47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0" name="Google Shape;37210;p47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1" name="Google Shape;37211;p47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2" name="Google Shape;37212;p47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3" name="Google Shape;37213;p47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4" name="Google Shape;37214;p47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5" name="Google Shape;37215;p47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6" name="Google Shape;37216;p47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7" name="Google Shape;37217;p47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8" name="Google Shape;37218;p47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9" name="Google Shape;37219;p47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0" name="Google Shape;37220;p47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1" name="Google Shape;37221;p47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2" name="Google Shape;37222;p47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3" name="Google Shape;37223;p47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4" name="Google Shape;37224;p47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5" name="Google Shape;37225;p47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6" name="Google Shape;37226;p47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7" name="Google Shape;37227;p47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8" name="Google Shape;37228;p47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9" name="Google Shape;37229;p47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0" name="Google Shape;37230;p47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1" name="Google Shape;37231;p47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2" name="Google Shape;37232;p47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3" name="Google Shape;37233;p47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4" name="Google Shape;37234;p47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5" name="Google Shape;37235;p47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6" name="Google Shape;37236;p47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7" name="Google Shape;37237;p47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8" name="Google Shape;37238;p47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9" name="Google Shape;37239;p47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0" name="Google Shape;37240;p47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1" name="Google Shape;37241;p47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2" name="Google Shape;37242;p47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3" name="Google Shape;37243;p47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4" name="Google Shape;37244;p47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5" name="Google Shape;37245;p47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6" name="Google Shape;37246;p47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7" name="Google Shape;37247;p47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8" name="Google Shape;37248;p47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9" name="Google Shape;37249;p47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0" name="Google Shape;37250;p47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1" name="Google Shape;37251;p47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2" name="Google Shape;37252;p47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3" name="Google Shape;37253;p47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4" name="Google Shape;37254;p47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5" name="Google Shape;37255;p47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6" name="Google Shape;37256;p47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7" name="Google Shape;37257;p47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8" name="Google Shape;37258;p47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9" name="Google Shape;37259;p47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0" name="Google Shape;37260;p47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1" name="Google Shape;37261;p47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2" name="Google Shape;37262;p47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3" name="Google Shape;37263;p47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4" name="Google Shape;37264;p47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5" name="Google Shape;37265;p47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6" name="Google Shape;37266;p47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7" name="Google Shape;37267;p47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8" name="Google Shape;37268;p47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9" name="Google Shape;37269;p47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0" name="Google Shape;37270;p47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1" name="Google Shape;37271;p47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2" name="Google Shape;37272;p47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3" name="Google Shape;37273;p47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4" name="Google Shape;37274;p47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5" name="Google Shape;37275;p47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6" name="Google Shape;37276;p47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7" name="Google Shape;37277;p47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8" name="Google Shape;37278;p47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9" name="Google Shape;37279;p47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0" name="Google Shape;37280;p47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1" name="Google Shape;37281;p47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2" name="Google Shape;37282;p47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3" name="Google Shape;37283;p47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4" name="Google Shape;37284;p47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5" name="Google Shape;37285;p47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6" name="Google Shape;37286;p47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7" name="Google Shape;37287;p47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8" name="Google Shape;37288;p47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9" name="Google Shape;37289;p47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0" name="Google Shape;37290;p47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1" name="Google Shape;37291;p47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2" name="Google Shape;37292;p47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3" name="Google Shape;37293;p47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4" name="Google Shape;37294;p47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5" name="Google Shape;37295;p47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6" name="Google Shape;37296;p47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7" name="Google Shape;37297;p47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8" name="Google Shape;37298;p47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9" name="Google Shape;37299;p47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0" name="Google Shape;37300;p47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1" name="Google Shape;37301;p47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2" name="Google Shape;37302;p47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3" name="Google Shape;37303;p47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47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47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47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47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47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47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47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47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47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47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47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47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47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47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47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47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47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47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47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47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47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47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47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47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47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47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47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47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47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47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47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47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47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47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47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47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47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47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47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47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47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47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47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47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47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47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47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47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47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47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47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47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47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47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47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47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47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47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47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47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47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47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47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47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47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47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47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47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47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47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47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47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47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47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47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47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47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47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47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47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47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47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47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47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47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47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47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47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47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47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47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47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47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47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47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47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47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47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47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47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47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47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47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47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47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47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47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47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47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47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47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47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47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47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47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47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47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47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47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47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47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47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47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47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47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47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47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47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47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47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47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47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47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47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47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47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47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47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47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47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47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47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47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7" name="Google Shape;37447;p47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8" name="Google Shape;37448;p47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47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47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47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47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47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47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47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47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47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47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47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47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47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47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47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47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47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47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47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47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47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47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47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47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47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47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47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47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47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47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47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47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47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47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47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47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47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47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47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47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47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47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47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47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47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47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47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47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47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47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47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47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47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47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47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47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47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47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47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47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47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47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47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47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47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47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47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47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47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47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47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47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47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47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23" name="Google Shape;37523;p47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37524" name="Google Shape;37524;p47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47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47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47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47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47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47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47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47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47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47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47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47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47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47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47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47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47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47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47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47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47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47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47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47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47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47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47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47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47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47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47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47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47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47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47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47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47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47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47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47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47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47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47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47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47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47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47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47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47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47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47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47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47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47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47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47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47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47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47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47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47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47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47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47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47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47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47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47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47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47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47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47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47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47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47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47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47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47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47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47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47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47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47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47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47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47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47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2" name="Google Shape;37612;p47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3" name="Google Shape;37613;p47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4" name="Google Shape;37614;p47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5" name="Google Shape;37615;p47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6" name="Google Shape;37616;p47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7" name="Google Shape;37617;p47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8" name="Google Shape;37618;p47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9" name="Google Shape;37619;p47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0" name="Google Shape;37620;p47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1" name="Google Shape;37621;p47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2" name="Google Shape;37622;p47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3" name="Google Shape;37623;p47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4" name="Google Shape;37624;p47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5" name="Google Shape;37625;p47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6" name="Google Shape;37626;p47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7" name="Google Shape;37627;p47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8" name="Google Shape;37628;p47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9" name="Google Shape;37629;p47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0" name="Google Shape;37630;p47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1" name="Google Shape;37631;p47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2" name="Google Shape;37632;p47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3" name="Google Shape;37633;p47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4" name="Google Shape;37634;p47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5" name="Google Shape;37635;p47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6" name="Google Shape;37636;p47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7" name="Google Shape;37637;p47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8" name="Google Shape;37638;p47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9" name="Google Shape;37639;p47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0" name="Google Shape;37640;p47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1" name="Google Shape;37641;p47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2" name="Google Shape;37642;p47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3" name="Google Shape;37643;p47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4" name="Google Shape;37644;p47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5" name="Google Shape;37645;p47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6" name="Google Shape;37646;p47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7" name="Google Shape;37647;p47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8" name="Google Shape;37648;p47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9" name="Google Shape;37649;p47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0" name="Google Shape;37650;p47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1" name="Google Shape;37651;p47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2" name="Google Shape;37652;p47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3" name="Google Shape;37653;p47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4" name="Google Shape;37654;p47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5" name="Google Shape;37655;p47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6" name="Google Shape;37656;p47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7" name="Google Shape;37657;p47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8" name="Google Shape;37658;p47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9" name="Google Shape;37659;p47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0" name="Google Shape;37660;p47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1" name="Google Shape;37661;p47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2" name="Google Shape;37662;p47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3" name="Google Shape;37663;p47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4" name="Google Shape;37664;p47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5" name="Google Shape;37665;p47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6" name="Google Shape;37666;p47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7" name="Google Shape;37667;p47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8" name="Google Shape;37668;p47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9" name="Google Shape;37669;p47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0" name="Google Shape;37670;p47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1" name="Google Shape;37671;p47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2" name="Google Shape;37672;p47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3" name="Google Shape;37673;p47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4" name="Google Shape;37674;p47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5" name="Google Shape;37675;p47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76" name="Google Shape;37676;p47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37677" name="Google Shape;37677;p47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8" name="Google Shape;37678;p47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9" name="Google Shape;37679;p47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0" name="Google Shape;37680;p47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1" name="Google Shape;37681;p47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2" name="Google Shape;37682;p47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3" name="Google Shape;37683;p47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4" name="Google Shape;37684;p47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5" name="Google Shape;37685;p47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6" name="Google Shape;37686;p47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7" name="Google Shape;37687;p47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8" name="Google Shape;37688;p47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9" name="Google Shape;37689;p47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0" name="Google Shape;37690;p47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1" name="Google Shape;37691;p47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2" name="Google Shape;37692;p47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3" name="Google Shape;37693;p47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4" name="Google Shape;37694;p47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5" name="Google Shape;37695;p47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6" name="Google Shape;37696;p47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7" name="Google Shape;37697;p47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8" name="Google Shape;37698;p47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9" name="Google Shape;37699;p47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0" name="Google Shape;37700;p47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1" name="Google Shape;37701;p47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2" name="Google Shape;37702;p47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3" name="Google Shape;37703;p47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4" name="Google Shape;37704;p47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5" name="Google Shape;37705;p47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6" name="Google Shape;37706;p47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7" name="Google Shape;37707;p47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8" name="Google Shape;37708;p47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9" name="Google Shape;37709;p47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0" name="Google Shape;37710;p47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1" name="Google Shape;37711;p47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2" name="Google Shape;37712;p47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3" name="Google Shape;37713;p47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4" name="Google Shape;37714;p47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5" name="Google Shape;37715;p47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6" name="Google Shape;37716;p47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7" name="Google Shape;37717;p47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8" name="Google Shape;37718;p47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9" name="Google Shape;37719;p47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0" name="Google Shape;37720;p47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1" name="Google Shape;37721;p47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2" name="Google Shape;37722;p47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3" name="Google Shape;37723;p47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4" name="Google Shape;37724;p47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5" name="Google Shape;37725;p47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6" name="Google Shape;37726;p47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7" name="Google Shape;37727;p47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8" name="Google Shape;37728;p47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9" name="Google Shape;37729;p47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0" name="Google Shape;37730;p47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1" name="Google Shape;37731;p47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2" name="Google Shape;37732;p47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3" name="Google Shape;37733;p47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4" name="Google Shape;37734;p47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5" name="Google Shape;37735;p47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6" name="Google Shape;37736;p47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7" name="Google Shape;37737;p47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8" name="Google Shape;37738;p47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9" name="Google Shape;37739;p47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0" name="Google Shape;37740;p47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1" name="Google Shape;37741;p47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2" name="Google Shape;37742;p47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3" name="Google Shape;37743;p47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4" name="Google Shape;37744;p47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5" name="Google Shape;37745;p47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6" name="Google Shape;37746;p47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7" name="Google Shape;37747;p47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8" name="Google Shape;37748;p47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9" name="Google Shape;37749;p47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0" name="Google Shape;37750;p47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1" name="Google Shape;37751;p47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2" name="Google Shape;37752;p47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3" name="Google Shape;37753;p47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4" name="Google Shape;37754;p47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5" name="Google Shape;37755;p47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6" name="Google Shape;37756;p47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7" name="Google Shape;37757;p47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8" name="Google Shape;37758;p47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9" name="Google Shape;37759;p47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0" name="Google Shape;37760;p47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1" name="Google Shape;37761;p47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2" name="Google Shape;37762;p47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3" name="Google Shape;37763;p47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4" name="Google Shape;37764;p47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5" name="Google Shape;37765;p47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6" name="Google Shape;37766;p47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7" name="Google Shape;37767;p47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8" name="Google Shape;37768;p47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9" name="Google Shape;37769;p47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0" name="Google Shape;37770;p47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1" name="Google Shape;37771;p47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2" name="Google Shape;37772;p47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3" name="Google Shape;37773;p47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4" name="Google Shape;37774;p47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5" name="Google Shape;37775;p47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6" name="Google Shape;37776;p47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7" name="Google Shape;37777;p47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8" name="Google Shape;37778;p47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9" name="Google Shape;37779;p47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0" name="Google Shape;37780;p47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1" name="Google Shape;37781;p47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2" name="Google Shape;37782;p47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3" name="Google Shape;37783;p47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4" name="Google Shape;37784;p47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5" name="Google Shape;37785;p47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6" name="Google Shape;37786;p47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7" name="Google Shape;37787;p47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8" name="Google Shape;37788;p47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9" name="Google Shape;37789;p47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0" name="Google Shape;37790;p47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1" name="Google Shape;37791;p47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2" name="Google Shape;37792;p47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3" name="Google Shape;37793;p47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4" name="Google Shape;37794;p47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5" name="Google Shape;37795;p47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6" name="Google Shape;37796;p47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7" name="Google Shape;37797;p47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98" name="Google Shape;3779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SECTION_TITLE_AND_DESCRIPTION_1_1_2">
    <p:spTree>
      <p:nvGrpSpPr>
        <p:cNvPr id="1" name="Shape 37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00" name="Google Shape;37800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37801" name="Google Shape;37801;p48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37802" name="Google Shape;37802;p48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3" name="Google Shape;37803;p48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4" name="Google Shape;37804;p48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5" name="Google Shape;37805;p48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6" name="Google Shape;37806;p48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7" name="Google Shape;37807;p48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8" name="Google Shape;37808;p48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9" name="Google Shape;37809;p48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0" name="Google Shape;37810;p48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1" name="Google Shape;37811;p48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2" name="Google Shape;37812;p48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3" name="Google Shape;37813;p48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4" name="Google Shape;37814;p48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5" name="Google Shape;37815;p48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6" name="Google Shape;37816;p48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7" name="Google Shape;37817;p48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8" name="Google Shape;37818;p48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9" name="Google Shape;37819;p48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0" name="Google Shape;37820;p48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1" name="Google Shape;37821;p48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2" name="Google Shape;37822;p48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3" name="Google Shape;37823;p48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4" name="Google Shape;37824;p48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5" name="Google Shape;37825;p48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6" name="Google Shape;37826;p48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7" name="Google Shape;37827;p48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8" name="Google Shape;37828;p48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9" name="Google Shape;37829;p48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0" name="Google Shape;37830;p48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1" name="Google Shape;37831;p48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2" name="Google Shape;37832;p48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3" name="Google Shape;37833;p48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4" name="Google Shape;37834;p48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5" name="Google Shape;37835;p48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6" name="Google Shape;37836;p48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7" name="Google Shape;37837;p48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8" name="Google Shape;37838;p48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9" name="Google Shape;37839;p48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0" name="Google Shape;37840;p48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1" name="Google Shape;37841;p48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2" name="Google Shape;37842;p48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3" name="Google Shape;37843;p48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4" name="Google Shape;37844;p48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5" name="Google Shape;37845;p48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6" name="Google Shape;37846;p48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7" name="Google Shape;37847;p48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8" name="Google Shape;37848;p48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9" name="Google Shape;37849;p48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0" name="Google Shape;37850;p48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1" name="Google Shape;37851;p48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2" name="Google Shape;37852;p48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3" name="Google Shape;37853;p48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4" name="Google Shape;37854;p48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5" name="Google Shape;37855;p48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6" name="Google Shape;37856;p48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7" name="Google Shape;37857;p48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8" name="Google Shape;37858;p48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9" name="Google Shape;37859;p48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0" name="Google Shape;37860;p48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1" name="Google Shape;37861;p48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2" name="Google Shape;37862;p48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3" name="Google Shape;37863;p48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4" name="Google Shape;37864;p48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5" name="Google Shape;37865;p48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6" name="Google Shape;37866;p48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7" name="Google Shape;37867;p48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8" name="Google Shape;37868;p48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9" name="Google Shape;37869;p48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0" name="Google Shape;37870;p48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1" name="Google Shape;37871;p48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2" name="Google Shape;37872;p48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3" name="Google Shape;37873;p48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4" name="Google Shape;37874;p48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5" name="Google Shape;37875;p48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6" name="Google Shape;37876;p48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7" name="Google Shape;37877;p48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8" name="Google Shape;37878;p48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9" name="Google Shape;37879;p48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0" name="Google Shape;37880;p48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1" name="Google Shape;37881;p48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2" name="Google Shape;37882;p48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3" name="Google Shape;37883;p48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4" name="Google Shape;37884;p48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5" name="Google Shape;37885;p48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6" name="Google Shape;37886;p48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7" name="Google Shape;37887;p48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8" name="Google Shape;37888;p48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9" name="Google Shape;37889;p48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0" name="Google Shape;37890;p48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1" name="Google Shape;37891;p48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2" name="Google Shape;37892;p48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3" name="Google Shape;37893;p48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4" name="Google Shape;37894;p48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5" name="Google Shape;37895;p48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6" name="Google Shape;37896;p48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7" name="Google Shape;37897;p48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8" name="Google Shape;37898;p48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9" name="Google Shape;37899;p48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0" name="Google Shape;37900;p48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1" name="Google Shape;37901;p48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2" name="Google Shape;37902;p48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3" name="Google Shape;37903;p48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4" name="Google Shape;37904;p48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5" name="Google Shape;37905;p48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6" name="Google Shape;37906;p48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7" name="Google Shape;37907;p48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8" name="Google Shape;37908;p48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9" name="Google Shape;37909;p48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0" name="Google Shape;37910;p48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1" name="Google Shape;37911;p48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2" name="Google Shape;37912;p48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3" name="Google Shape;37913;p48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4" name="Google Shape;37914;p48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5" name="Google Shape;37915;p48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6" name="Google Shape;37916;p48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7" name="Google Shape;37917;p48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8" name="Google Shape;37918;p48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9" name="Google Shape;37919;p48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0" name="Google Shape;37920;p48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1" name="Google Shape;37921;p48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2" name="Google Shape;37922;p48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3" name="Google Shape;37923;p48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4" name="Google Shape;37924;p48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5" name="Google Shape;37925;p48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6" name="Google Shape;37926;p48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7" name="Google Shape;37927;p48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8" name="Google Shape;37928;p48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9" name="Google Shape;37929;p48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0" name="Google Shape;37930;p48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1" name="Google Shape;37931;p48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2" name="Google Shape;37932;p48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3" name="Google Shape;37933;p48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4" name="Google Shape;37934;p48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5" name="Google Shape;37935;p48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6" name="Google Shape;37936;p48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7" name="Google Shape;37937;p48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8" name="Google Shape;37938;p48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9" name="Google Shape;37939;p48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0" name="Google Shape;37940;p48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1" name="Google Shape;37941;p48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2" name="Google Shape;37942;p48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3" name="Google Shape;37943;p48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4" name="Google Shape;37944;p48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5" name="Google Shape;37945;p48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6" name="Google Shape;37946;p48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7" name="Google Shape;37947;p48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8" name="Google Shape;37948;p48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9" name="Google Shape;37949;p48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0" name="Google Shape;37950;p48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1" name="Google Shape;37951;p48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2" name="Google Shape;37952;p48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3" name="Google Shape;37953;p48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4" name="Google Shape;37954;p48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5" name="Google Shape;37955;p48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6" name="Google Shape;37956;p48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7" name="Google Shape;37957;p48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8" name="Google Shape;37958;p48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9" name="Google Shape;37959;p48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0" name="Google Shape;37960;p48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1" name="Google Shape;37961;p48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2" name="Google Shape;37962;p48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3" name="Google Shape;37963;p48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4" name="Google Shape;37964;p48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5" name="Google Shape;37965;p48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6" name="Google Shape;37966;p48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7" name="Google Shape;37967;p48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8" name="Google Shape;37968;p48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9" name="Google Shape;37969;p48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0" name="Google Shape;37970;p48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1" name="Google Shape;37971;p48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2" name="Google Shape;37972;p48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3" name="Google Shape;37973;p48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4" name="Google Shape;37974;p48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5" name="Google Shape;37975;p48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6" name="Google Shape;37976;p48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7" name="Google Shape;37977;p48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8" name="Google Shape;37978;p48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9" name="Google Shape;37979;p48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0" name="Google Shape;37980;p48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1" name="Google Shape;37981;p48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2" name="Google Shape;37982;p48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3" name="Google Shape;37983;p48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4" name="Google Shape;37984;p48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5" name="Google Shape;37985;p48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6" name="Google Shape;37986;p48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7" name="Google Shape;37987;p48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8" name="Google Shape;37988;p48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9" name="Google Shape;37989;p48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0" name="Google Shape;37990;p48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1" name="Google Shape;37991;p48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2" name="Google Shape;37992;p48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3" name="Google Shape;37993;p48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4" name="Google Shape;37994;p48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5" name="Google Shape;37995;p48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6" name="Google Shape;37996;p48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7" name="Google Shape;37997;p48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8" name="Google Shape;37998;p48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9" name="Google Shape;37999;p48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0" name="Google Shape;38000;p48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1" name="Google Shape;38001;p48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2" name="Google Shape;38002;p48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3" name="Google Shape;38003;p48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4" name="Google Shape;38004;p48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5" name="Google Shape;38005;p48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6" name="Google Shape;38006;p48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7" name="Google Shape;38007;p48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8" name="Google Shape;38008;p48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9" name="Google Shape;38009;p48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0" name="Google Shape;38010;p48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1" name="Google Shape;38011;p48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2" name="Google Shape;38012;p48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3" name="Google Shape;38013;p48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4" name="Google Shape;38014;p48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5" name="Google Shape;38015;p48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6" name="Google Shape;38016;p48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7" name="Google Shape;38017;p48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8" name="Google Shape;38018;p48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9" name="Google Shape;38019;p48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0" name="Google Shape;38020;p48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1" name="Google Shape;38021;p48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2" name="Google Shape;38022;p48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3" name="Google Shape;38023;p48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4" name="Google Shape;38024;p48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5" name="Google Shape;38025;p48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6" name="Google Shape;38026;p48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7" name="Google Shape;38027;p48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8" name="Google Shape;38028;p48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9" name="Google Shape;38029;p48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0" name="Google Shape;38030;p48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1" name="Google Shape;38031;p48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2" name="Google Shape;38032;p48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3" name="Google Shape;38033;p48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4" name="Google Shape;38034;p48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5" name="Google Shape;38035;p48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6" name="Google Shape;38036;p48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7" name="Google Shape;38037;p48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8" name="Google Shape;38038;p48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9" name="Google Shape;38039;p48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0" name="Google Shape;38040;p48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1" name="Google Shape;38041;p48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2" name="Google Shape;38042;p48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3" name="Google Shape;38043;p48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4" name="Google Shape;38044;p48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5" name="Google Shape;38045;p48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6" name="Google Shape;38046;p48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7" name="Google Shape;38047;p48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8" name="Google Shape;38048;p48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9" name="Google Shape;38049;p48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0" name="Google Shape;38050;p48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1" name="Google Shape;38051;p48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2" name="Google Shape;38052;p48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3" name="Google Shape;38053;p48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4" name="Google Shape;38054;p48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5" name="Google Shape;38055;p48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6" name="Google Shape;38056;p48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7" name="Google Shape;38057;p48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8" name="Google Shape;38058;p48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9" name="Google Shape;38059;p48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0" name="Google Shape;38060;p48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1" name="Google Shape;38061;p48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2" name="Google Shape;38062;p48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3" name="Google Shape;38063;p48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4" name="Google Shape;38064;p48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5" name="Google Shape;38065;p48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6" name="Google Shape;38066;p48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7" name="Google Shape;38067;p48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8" name="Google Shape;38068;p48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9" name="Google Shape;38069;p48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0" name="Google Shape;38070;p48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1" name="Google Shape;38071;p48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2" name="Google Shape;38072;p48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3" name="Google Shape;38073;p48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4" name="Google Shape;38074;p48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5" name="Google Shape;38075;p48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6" name="Google Shape;38076;p48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7" name="Google Shape;38077;p48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8" name="Google Shape;38078;p48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9" name="Google Shape;38079;p48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0" name="Google Shape;38080;p48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1" name="Google Shape;38081;p48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2" name="Google Shape;38082;p48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3" name="Google Shape;38083;p48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4" name="Google Shape;38084;p48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5" name="Google Shape;38085;p48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6" name="Google Shape;38086;p48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7" name="Google Shape;38087;p48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8" name="Google Shape;38088;p48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9" name="Google Shape;38089;p48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0" name="Google Shape;38090;p48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1" name="Google Shape;38091;p48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2" name="Google Shape;38092;p48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3" name="Google Shape;38093;p48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4" name="Google Shape;38094;p48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5" name="Google Shape;38095;p48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6" name="Google Shape;38096;p48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7" name="Google Shape;38097;p48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8" name="Google Shape;38098;p48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9" name="Google Shape;38099;p48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0" name="Google Shape;38100;p48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1" name="Google Shape;38101;p48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2" name="Google Shape;38102;p48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3" name="Google Shape;38103;p48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4" name="Google Shape;38104;p48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5" name="Google Shape;38105;p48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6" name="Google Shape;38106;p48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7" name="Google Shape;38107;p48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8" name="Google Shape;38108;p48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9" name="Google Shape;38109;p48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0" name="Google Shape;38110;p48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1" name="Google Shape;38111;p48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2" name="Google Shape;38112;p48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3" name="Google Shape;38113;p48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4" name="Google Shape;38114;p48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5" name="Google Shape;38115;p48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6" name="Google Shape;38116;p48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7" name="Google Shape;38117;p48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8" name="Google Shape;38118;p48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9" name="Google Shape;38119;p48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0" name="Google Shape;38120;p48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1" name="Google Shape;38121;p48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2" name="Google Shape;38122;p48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3" name="Google Shape;38123;p48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4" name="Google Shape;38124;p48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5" name="Google Shape;38125;p48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6" name="Google Shape;38126;p48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7" name="Google Shape;38127;p48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8" name="Google Shape;38128;p48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9" name="Google Shape;38129;p48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0" name="Google Shape;38130;p48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1" name="Google Shape;38131;p48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2" name="Google Shape;38132;p48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3" name="Google Shape;38133;p48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4" name="Google Shape;38134;p48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5" name="Google Shape;38135;p48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6" name="Google Shape;38136;p48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7" name="Google Shape;38137;p48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8" name="Google Shape;38138;p48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9" name="Google Shape;38139;p48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0" name="Google Shape;38140;p48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1" name="Google Shape;38141;p48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2" name="Google Shape;38142;p48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3" name="Google Shape;38143;p48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4" name="Google Shape;38144;p48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5" name="Google Shape;38145;p48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6" name="Google Shape;38146;p48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7" name="Google Shape;38147;p48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8" name="Google Shape;38148;p48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9" name="Google Shape;38149;p48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0" name="Google Shape;38150;p48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1" name="Google Shape;38151;p48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2" name="Google Shape;38152;p48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3" name="Google Shape;38153;p48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4" name="Google Shape;38154;p48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5" name="Google Shape;38155;p48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6" name="Google Shape;38156;p48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7" name="Google Shape;38157;p48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8" name="Google Shape;38158;p48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9" name="Google Shape;38159;p48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0" name="Google Shape;38160;p48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1" name="Google Shape;38161;p48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2" name="Google Shape;38162;p48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3" name="Google Shape;38163;p48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4" name="Google Shape;38164;p48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5" name="Google Shape;38165;p48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6" name="Google Shape;38166;p48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7" name="Google Shape;38167;p48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8" name="Google Shape;38168;p48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9" name="Google Shape;38169;p48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0" name="Google Shape;38170;p48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1" name="Google Shape;38171;p48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2" name="Google Shape;38172;p48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3" name="Google Shape;38173;p48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4" name="Google Shape;38174;p48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5" name="Google Shape;38175;p48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6" name="Google Shape;38176;p48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7" name="Google Shape;38177;p48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8" name="Google Shape;38178;p48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9" name="Google Shape;38179;p48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0" name="Google Shape;38180;p48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1" name="Google Shape;38181;p48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2" name="Google Shape;38182;p48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3" name="Google Shape;38183;p48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4" name="Google Shape;38184;p48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5" name="Google Shape;38185;p48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6" name="Google Shape;38186;p48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7" name="Google Shape;38187;p48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8" name="Google Shape;38188;p48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9" name="Google Shape;38189;p48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0" name="Google Shape;38190;p48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1" name="Google Shape;38191;p48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2" name="Google Shape;38192;p48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3" name="Google Shape;38193;p48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4" name="Google Shape;38194;p48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5" name="Google Shape;38195;p48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6" name="Google Shape;38196;p48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7" name="Google Shape;38197;p48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8" name="Google Shape;38198;p48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9" name="Google Shape;38199;p48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0" name="Google Shape;38200;p48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1" name="Google Shape;38201;p48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2" name="Google Shape;38202;p48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3" name="Google Shape;38203;p48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4" name="Google Shape;38204;p48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5" name="Google Shape;38205;p48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6" name="Google Shape;38206;p48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7" name="Google Shape;38207;p48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8" name="Google Shape;38208;p48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9" name="Google Shape;38209;p48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0" name="Google Shape;38210;p48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1" name="Google Shape;38211;p48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2" name="Google Shape;38212;p48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3" name="Google Shape;38213;p48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4" name="Google Shape;38214;p48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5" name="Google Shape;38215;p48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6" name="Google Shape;38216;p48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7" name="Google Shape;38217;p48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8" name="Google Shape;38218;p48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9" name="Google Shape;38219;p48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0" name="Google Shape;38220;p48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1" name="Google Shape;38221;p48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2" name="Google Shape;38222;p48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3" name="Google Shape;38223;p48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4" name="Google Shape;38224;p48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5" name="Google Shape;38225;p48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6" name="Google Shape;38226;p48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7" name="Google Shape;38227;p48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8" name="Google Shape;38228;p48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9" name="Google Shape;38229;p48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0" name="Google Shape;38230;p48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1" name="Google Shape;38231;p48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2" name="Google Shape;38232;p48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3" name="Google Shape;38233;p48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4" name="Google Shape;38234;p48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5" name="Google Shape;38235;p48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6" name="Google Shape;38236;p48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7" name="Google Shape;38237;p48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8" name="Google Shape;38238;p48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9" name="Google Shape;38239;p48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0" name="Google Shape;38240;p48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1" name="Google Shape;38241;p48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2" name="Google Shape;38242;p48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3" name="Google Shape;38243;p48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4" name="Google Shape;38244;p48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5" name="Google Shape;38245;p48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6" name="Google Shape;38246;p48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7" name="Google Shape;38247;p48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8" name="Google Shape;38248;p48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9" name="Google Shape;38249;p48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0" name="Google Shape;38250;p48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1" name="Google Shape;38251;p48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2" name="Google Shape;38252;p48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3" name="Google Shape;38253;p48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4" name="Google Shape;38254;p48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5" name="Google Shape;38255;p48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6" name="Google Shape;38256;p48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7" name="Google Shape;38257;p48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8" name="Google Shape;38258;p48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9" name="Google Shape;38259;p48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0" name="Google Shape;38260;p48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1" name="Google Shape;38261;p48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2" name="Google Shape;38262;p48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3" name="Google Shape;38263;p48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4" name="Google Shape;38264;p48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5" name="Google Shape;38265;p48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6" name="Google Shape;38266;p48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7" name="Google Shape;38267;p48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8" name="Google Shape;38268;p48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9" name="Google Shape;38269;p48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0" name="Google Shape;38270;p48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1" name="Google Shape;38271;p48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2" name="Google Shape;38272;p48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3" name="Google Shape;38273;p48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4" name="Google Shape;38274;p48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5" name="Google Shape;38275;p48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6" name="Google Shape;38276;p48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7" name="Google Shape;38277;p48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8" name="Google Shape;38278;p48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9" name="Google Shape;38279;p48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0" name="Google Shape;38280;p48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1" name="Google Shape;38281;p48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2" name="Google Shape;38282;p48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3" name="Google Shape;38283;p48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4" name="Google Shape;38284;p48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5" name="Google Shape;38285;p48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6" name="Google Shape;38286;p48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7" name="Google Shape;38287;p48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8" name="Google Shape;38288;p48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9" name="Google Shape;38289;p48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0" name="Google Shape;38290;p48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1" name="Google Shape;38291;p48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2" name="Google Shape;38292;p48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3" name="Google Shape;38293;p48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4" name="Google Shape;38294;p48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5" name="Google Shape;38295;p48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6" name="Google Shape;38296;p48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7" name="Google Shape;38297;p48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8" name="Google Shape;38298;p48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9" name="Google Shape;38299;p48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0" name="Google Shape;38300;p48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1" name="Google Shape;38301;p48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2" name="Google Shape;38302;p48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3" name="Google Shape;38303;p48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4" name="Google Shape;38304;p48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5" name="Google Shape;38305;p48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6" name="Google Shape;38306;p48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7" name="Google Shape;38307;p48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8" name="Google Shape;38308;p48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9" name="Google Shape;38309;p48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0" name="Google Shape;38310;p48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1" name="Google Shape;38311;p48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2" name="Google Shape;38312;p48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3" name="Google Shape;38313;p48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4" name="Google Shape;38314;p48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5" name="Google Shape;38315;p48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6" name="Google Shape;38316;p48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7" name="Google Shape;38317;p48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8" name="Google Shape;38318;p48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9" name="Google Shape;38319;p48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0" name="Google Shape;38320;p48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1" name="Google Shape;38321;p48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2" name="Google Shape;38322;p48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3" name="Google Shape;38323;p48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4" name="Google Shape;38324;p48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5" name="Google Shape;38325;p48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6" name="Google Shape;38326;p48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7" name="Google Shape;38327;p48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8" name="Google Shape;38328;p48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9" name="Google Shape;38329;p48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0" name="Google Shape;38330;p48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1" name="Google Shape;38331;p48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2" name="Google Shape;38332;p48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3" name="Google Shape;38333;p48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4" name="Google Shape;38334;p48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5" name="Google Shape;38335;p48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6" name="Google Shape;38336;p48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7" name="Google Shape;38337;p48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8" name="Google Shape;38338;p48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9" name="Google Shape;38339;p48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0" name="Google Shape;38340;p48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1" name="Google Shape;38341;p48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2" name="Google Shape;38342;p48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3" name="Google Shape;38343;p48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4" name="Google Shape;38344;p48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5" name="Google Shape;38345;p48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6" name="Google Shape;38346;p48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7" name="Google Shape;38347;p48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8" name="Google Shape;38348;p48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9" name="Google Shape;38349;p48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0" name="Google Shape;38350;p48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1" name="Google Shape;38351;p48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2" name="Google Shape;38352;p48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3" name="Google Shape;38353;p48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4" name="Google Shape;38354;p48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5" name="Google Shape;38355;p48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6" name="Google Shape;38356;p48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7" name="Google Shape;38357;p48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8" name="Google Shape;38358;p48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9" name="Google Shape;38359;p48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0" name="Google Shape;38360;p48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1" name="Google Shape;38361;p48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2" name="Google Shape;38362;p48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3" name="Google Shape;38363;p48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4" name="Google Shape;38364;p48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5" name="Google Shape;38365;p48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6" name="Google Shape;38366;p48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7" name="Google Shape;38367;p48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8" name="Google Shape;38368;p48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9" name="Google Shape;38369;p48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0" name="Google Shape;38370;p48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1" name="Google Shape;38371;p48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2" name="Google Shape;38372;p48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3" name="Google Shape;38373;p48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4" name="Google Shape;38374;p48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5" name="Google Shape;38375;p48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6" name="Google Shape;38376;p48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7" name="Google Shape;38377;p48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8" name="Google Shape;38378;p48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9" name="Google Shape;38379;p48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0" name="Google Shape;38380;p48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1" name="Google Shape;38381;p48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2" name="Google Shape;38382;p48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3" name="Google Shape;38383;p48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4" name="Google Shape;38384;p48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85" name="Google Shape;38385;p48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38386" name="Google Shape;38386;p48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7" name="Google Shape;38387;p48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8" name="Google Shape;38388;p48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9" name="Google Shape;38389;p48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0" name="Google Shape;38390;p48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1" name="Google Shape;38391;p48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2" name="Google Shape;38392;p48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3" name="Google Shape;38393;p48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4" name="Google Shape;38394;p48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5" name="Google Shape;38395;p48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6" name="Google Shape;38396;p48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7" name="Google Shape;38397;p48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8" name="Google Shape;38398;p48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9" name="Google Shape;38399;p48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0" name="Google Shape;38400;p48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1" name="Google Shape;38401;p48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2" name="Google Shape;38402;p48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3" name="Google Shape;38403;p48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4" name="Google Shape;38404;p48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5" name="Google Shape;38405;p48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6" name="Google Shape;38406;p48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7" name="Google Shape;38407;p48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8" name="Google Shape;38408;p48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9" name="Google Shape;38409;p48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0" name="Google Shape;38410;p48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1" name="Google Shape;38411;p48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2" name="Google Shape;38412;p48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3" name="Google Shape;38413;p48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4" name="Google Shape;38414;p48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5" name="Google Shape;38415;p48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6" name="Google Shape;38416;p48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7" name="Google Shape;38417;p48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8" name="Google Shape;38418;p48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9" name="Google Shape;38419;p48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0" name="Google Shape;38420;p48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1" name="Google Shape;38421;p48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2" name="Google Shape;38422;p48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3" name="Google Shape;38423;p48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4" name="Google Shape;38424;p48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5" name="Google Shape;38425;p48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6" name="Google Shape;38426;p48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7" name="Google Shape;38427;p48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8" name="Google Shape;38428;p48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9" name="Google Shape;38429;p48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0" name="Google Shape;38430;p48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1" name="Google Shape;38431;p48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2" name="Google Shape;38432;p48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3" name="Google Shape;38433;p48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4" name="Google Shape;38434;p48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5" name="Google Shape;38435;p48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6" name="Google Shape;38436;p48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7" name="Google Shape;38437;p48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8" name="Google Shape;38438;p48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9" name="Google Shape;38439;p48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0" name="Google Shape;38440;p48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1" name="Google Shape;38441;p48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2" name="Google Shape;38442;p48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3" name="Google Shape;38443;p48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4" name="Google Shape;38444;p48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5" name="Google Shape;38445;p48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6" name="Google Shape;38446;p48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7" name="Google Shape;38447;p48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8" name="Google Shape;38448;p48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9" name="Google Shape;38449;p48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0" name="Google Shape;38450;p48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1" name="Google Shape;38451;p48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2" name="Google Shape;38452;p48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3" name="Google Shape;38453;p48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4" name="Google Shape;38454;p48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5" name="Google Shape;38455;p48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6" name="Google Shape;38456;p48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7" name="Google Shape;38457;p48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8" name="Google Shape;38458;p48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9" name="Google Shape;38459;p48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0" name="Google Shape;38460;p48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1" name="Google Shape;38461;p48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2" name="Google Shape;38462;p48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3" name="Google Shape;38463;p48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4" name="Google Shape;38464;p48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5" name="Google Shape;38465;p48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6" name="Google Shape;38466;p48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7" name="Google Shape;38467;p48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8" name="Google Shape;38468;p48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9" name="Google Shape;38469;p48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0" name="Google Shape;38470;p48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1" name="Google Shape;38471;p48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2" name="Google Shape;38472;p48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3" name="Google Shape;38473;p48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4" name="Google Shape;38474;p48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5" name="Google Shape;38475;p48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6" name="Google Shape;38476;p48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7" name="Google Shape;38477;p48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8" name="Google Shape;38478;p48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9" name="Google Shape;38479;p48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0" name="Google Shape;38480;p48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1" name="Google Shape;38481;p48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2" name="Google Shape;38482;p48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3" name="Google Shape;38483;p48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4" name="Google Shape;38484;p48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5" name="Google Shape;38485;p48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6" name="Google Shape;38486;p48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7" name="Google Shape;38487;p48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8" name="Google Shape;38488;p48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9" name="Google Shape;38489;p48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0" name="Google Shape;38490;p48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1" name="Google Shape;38491;p48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2" name="Google Shape;38492;p48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3" name="Google Shape;38493;p48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4" name="Google Shape;38494;p48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5" name="Google Shape;38495;p48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6" name="Google Shape;38496;p48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7" name="Google Shape;38497;p48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8" name="Google Shape;38498;p48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9" name="Google Shape;38499;p48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0" name="Google Shape;38500;p48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1" name="Google Shape;38501;p48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2" name="Google Shape;38502;p48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3" name="Google Shape;38503;p48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4" name="Google Shape;38504;p48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5" name="Google Shape;38505;p48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6" name="Google Shape;38506;p48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7" name="Google Shape;38507;p48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8" name="Google Shape;38508;p48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9" name="Google Shape;38509;p48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0" name="Google Shape;38510;p48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1" name="Google Shape;38511;p48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2" name="Google Shape;38512;p48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3" name="Google Shape;38513;p48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4" name="Google Shape;38514;p48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5" name="Google Shape;38515;p48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6" name="Google Shape;38516;p48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7" name="Google Shape;38517;p48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8" name="Google Shape;38518;p48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9" name="Google Shape;38519;p48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0" name="Google Shape;38520;p48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1" name="Google Shape;38521;p48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2" name="Google Shape;38522;p48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3" name="Google Shape;38523;p48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4" name="Google Shape;38524;p48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5" name="Google Shape;38525;p48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6" name="Google Shape;38526;p48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7" name="Google Shape;38527;p48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8" name="Google Shape;38528;p48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9" name="Google Shape;38529;p48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0" name="Google Shape;38530;p48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1" name="Google Shape;38531;p48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2" name="Google Shape;38532;p48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3" name="Google Shape;38533;p48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4" name="Google Shape;38534;p48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5" name="Google Shape;38535;p48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6" name="Google Shape;38536;p48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7" name="Google Shape;38537;p48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38" name="Google Shape;38538;p48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38539" name="Google Shape;38539;p48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0" name="Google Shape;38540;p48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1" name="Google Shape;38541;p48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2" name="Google Shape;38542;p48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3" name="Google Shape;38543;p48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4" name="Google Shape;38544;p48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5" name="Google Shape;38545;p48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6" name="Google Shape;38546;p48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7" name="Google Shape;38547;p48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8" name="Google Shape;38548;p48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9" name="Google Shape;38549;p48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0" name="Google Shape;38550;p48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1" name="Google Shape;38551;p48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2" name="Google Shape;38552;p48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3" name="Google Shape;38553;p48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4" name="Google Shape;38554;p48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5" name="Google Shape;38555;p48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6" name="Google Shape;38556;p48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7" name="Google Shape;38557;p48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8" name="Google Shape;38558;p48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9" name="Google Shape;38559;p48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0" name="Google Shape;38560;p48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1" name="Google Shape;38561;p48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2" name="Google Shape;38562;p48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3" name="Google Shape;38563;p48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4" name="Google Shape;38564;p48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5" name="Google Shape;38565;p48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6" name="Google Shape;38566;p48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7" name="Google Shape;38567;p48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8" name="Google Shape;38568;p48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9" name="Google Shape;38569;p48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0" name="Google Shape;38570;p48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1" name="Google Shape;38571;p48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2" name="Google Shape;38572;p48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3" name="Google Shape;38573;p48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4" name="Google Shape;38574;p48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5" name="Google Shape;38575;p48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6" name="Google Shape;38576;p48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7" name="Google Shape;38577;p48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8" name="Google Shape;38578;p48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9" name="Google Shape;38579;p48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0" name="Google Shape;38580;p48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1" name="Google Shape;38581;p48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2" name="Google Shape;38582;p48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3" name="Google Shape;38583;p48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4" name="Google Shape;38584;p48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5" name="Google Shape;38585;p48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6" name="Google Shape;38586;p48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7" name="Google Shape;38587;p48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8" name="Google Shape;38588;p48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9" name="Google Shape;38589;p48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0" name="Google Shape;38590;p48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1" name="Google Shape;38591;p48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2" name="Google Shape;38592;p48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3" name="Google Shape;38593;p48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4" name="Google Shape;38594;p48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5" name="Google Shape;38595;p48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6" name="Google Shape;38596;p48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7" name="Google Shape;38597;p48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8" name="Google Shape;38598;p48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9" name="Google Shape;38599;p48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0" name="Google Shape;38600;p48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1" name="Google Shape;38601;p48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2" name="Google Shape;38602;p48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3" name="Google Shape;38603;p48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4" name="Google Shape;38604;p48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5" name="Google Shape;38605;p48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6" name="Google Shape;38606;p48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7" name="Google Shape;38607;p48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8" name="Google Shape;38608;p48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9" name="Google Shape;38609;p48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0" name="Google Shape;38610;p48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1" name="Google Shape;38611;p48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2" name="Google Shape;38612;p48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3" name="Google Shape;38613;p48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4" name="Google Shape;38614;p48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5" name="Google Shape;38615;p48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6" name="Google Shape;38616;p48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7" name="Google Shape;38617;p48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8" name="Google Shape;38618;p48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9" name="Google Shape;38619;p48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0" name="Google Shape;38620;p48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1" name="Google Shape;38621;p48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2" name="Google Shape;38622;p48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3" name="Google Shape;38623;p48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4" name="Google Shape;38624;p48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5" name="Google Shape;38625;p48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6" name="Google Shape;38626;p48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7" name="Google Shape;38627;p48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8" name="Google Shape;38628;p48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9" name="Google Shape;38629;p48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0" name="Google Shape;38630;p48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1" name="Google Shape;38631;p48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2" name="Google Shape;38632;p48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3" name="Google Shape;38633;p48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4" name="Google Shape;38634;p48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5" name="Google Shape;38635;p48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6" name="Google Shape;38636;p48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7" name="Google Shape;38637;p48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8" name="Google Shape;38638;p48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9" name="Google Shape;38639;p48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0" name="Google Shape;38640;p48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1" name="Google Shape;38641;p48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2" name="Google Shape;38642;p48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3" name="Google Shape;38643;p48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4" name="Google Shape;38644;p48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5" name="Google Shape;38645;p48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6" name="Google Shape;38646;p48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7" name="Google Shape;38647;p48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8" name="Google Shape;38648;p48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9" name="Google Shape;38649;p48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0" name="Google Shape;38650;p48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1" name="Google Shape;38651;p48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2" name="Google Shape;38652;p48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3" name="Google Shape;38653;p48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4" name="Google Shape;38654;p48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5" name="Google Shape;38655;p48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6" name="Google Shape;38656;p48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7" name="Google Shape;38657;p48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8" name="Google Shape;38658;p48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9" name="Google Shape;38659;p48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660" name="Google Shape;38660;p48"/>
          <p:cNvSpPr/>
          <p:nvPr/>
        </p:nvSpPr>
        <p:spPr>
          <a:xfrm>
            <a:off x="-121" y="3910645"/>
            <a:ext cx="9144255" cy="2310173"/>
          </a:xfrm>
          <a:custGeom>
            <a:avLst/>
            <a:gdLst/>
            <a:ahLst/>
            <a:cxnLst/>
            <a:rect l="l" t="t" r="r" b="b"/>
            <a:pathLst>
              <a:path w="285691" h="72176" extrusionOk="0">
                <a:moveTo>
                  <a:pt x="50628" y="1"/>
                </a:moveTo>
                <a:cubicBezTo>
                  <a:pt x="22651" y="1"/>
                  <a:pt x="7855" y="6614"/>
                  <a:pt x="0" y="14458"/>
                </a:cubicBezTo>
                <a:lnTo>
                  <a:pt x="0" y="72176"/>
                </a:lnTo>
                <a:cubicBezTo>
                  <a:pt x="24933" y="47918"/>
                  <a:pt x="73316" y="37868"/>
                  <a:pt x="123852" y="37868"/>
                </a:cubicBezTo>
                <a:cubicBezTo>
                  <a:pt x="131198" y="37868"/>
                  <a:pt x="138590" y="38080"/>
                  <a:pt x="145962" y="38492"/>
                </a:cubicBezTo>
                <a:cubicBezTo>
                  <a:pt x="155220" y="39009"/>
                  <a:pt x="163949" y="39249"/>
                  <a:pt x="172172" y="39249"/>
                </a:cubicBezTo>
                <a:cubicBezTo>
                  <a:pt x="241590" y="39249"/>
                  <a:pt x="274940" y="22184"/>
                  <a:pt x="285690" y="11178"/>
                </a:cubicBezTo>
                <a:lnTo>
                  <a:pt x="285690" y="8835"/>
                </a:lnTo>
                <a:cubicBezTo>
                  <a:pt x="275231" y="16049"/>
                  <a:pt x="254260" y="23540"/>
                  <a:pt x="219275" y="23540"/>
                </a:cubicBezTo>
                <a:cubicBezTo>
                  <a:pt x="196257" y="23540"/>
                  <a:pt x="167172" y="20298"/>
                  <a:pt x="131022" y="11600"/>
                </a:cubicBezTo>
                <a:cubicBezTo>
                  <a:pt x="96318" y="3249"/>
                  <a:pt x="70236" y="1"/>
                  <a:pt x="50628" y="1"/>
                </a:cubicBez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61" name="Google Shape;38661;p48"/>
          <p:cNvSpPr/>
          <p:nvPr/>
        </p:nvSpPr>
        <p:spPr>
          <a:xfrm>
            <a:off x="-121" y="1313453"/>
            <a:ext cx="9144255" cy="2204293"/>
          </a:xfrm>
          <a:custGeom>
            <a:avLst/>
            <a:gdLst/>
            <a:ahLst/>
            <a:cxnLst/>
            <a:rect l="l" t="t" r="r" b="b"/>
            <a:pathLst>
              <a:path w="285691" h="68868" extrusionOk="0">
                <a:moveTo>
                  <a:pt x="285690" y="0"/>
                </a:moveTo>
                <a:cubicBezTo>
                  <a:pt x="267880" y="12392"/>
                  <a:pt x="236724" y="26451"/>
                  <a:pt x="175331" y="26451"/>
                </a:cubicBezTo>
                <a:cubicBezTo>
                  <a:pt x="165621" y="26451"/>
                  <a:pt x="155155" y="26100"/>
                  <a:pt x="143866" y="25334"/>
                </a:cubicBezTo>
                <a:cubicBezTo>
                  <a:pt x="136195" y="24814"/>
                  <a:pt x="128830" y="24568"/>
                  <a:pt x="121764" y="24568"/>
                </a:cubicBezTo>
                <a:cubicBezTo>
                  <a:pt x="58970" y="24568"/>
                  <a:pt x="19823" y="44018"/>
                  <a:pt x="0" y="63678"/>
                </a:cubicBezTo>
                <a:lnTo>
                  <a:pt x="0" y="68868"/>
                </a:lnTo>
                <a:cubicBezTo>
                  <a:pt x="21773" y="50757"/>
                  <a:pt x="66869" y="36008"/>
                  <a:pt x="141037" y="36008"/>
                </a:cubicBezTo>
                <a:cubicBezTo>
                  <a:pt x="142074" y="36008"/>
                  <a:pt x="143115" y="36011"/>
                  <a:pt x="144163" y="36017"/>
                </a:cubicBezTo>
                <a:cubicBezTo>
                  <a:pt x="145194" y="36022"/>
                  <a:pt x="146218" y="36025"/>
                  <a:pt x="147234" y="36025"/>
                </a:cubicBezTo>
                <a:cubicBezTo>
                  <a:pt x="228467" y="36025"/>
                  <a:pt x="263237" y="18048"/>
                  <a:pt x="285690" y="2552"/>
                </a:cubicBezTo>
                <a:lnTo>
                  <a:pt x="285690" y="0"/>
                </a:ln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TITLE_AND_DESCRIPTION_1_1_1">
    <p:spTree>
      <p:nvGrpSpPr>
        <p:cNvPr id="1" name="Shape 38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63" name="Google Shape;38663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38664" name="Google Shape;38664;p49"/>
          <p:cNvSpPr/>
          <p:nvPr/>
        </p:nvSpPr>
        <p:spPr>
          <a:xfrm>
            <a:off x="-21500" y="-35500"/>
            <a:ext cx="9217800" cy="5215800"/>
          </a:xfrm>
          <a:prstGeom prst="rect">
            <a:avLst/>
          </a:prstGeom>
          <a:solidFill>
            <a:schemeClr val="accent1">
              <a:alpha val="348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65" name="Google Shape;38665;p49"/>
          <p:cNvGrpSpPr/>
          <p:nvPr/>
        </p:nvGrpSpPr>
        <p:grpSpPr>
          <a:xfrm rot="10800000" flipH="1">
            <a:off x="-128548" y="-541921"/>
            <a:ext cx="9357872" cy="6281452"/>
            <a:chOff x="235375" y="458950"/>
            <a:chExt cx="7145050" cy="4796100"/>
          </a:xfrm>
        </p:grpSpPr>
        <p:sp>
          <p:nvSpPr>
            <p:cNvPr id="38666" name="Google Shape;38666;p49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7" name="Google Shape;38667;p49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8" name="Google Shape;38668;p49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9" name="Google Shape;38669;p49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0" name="Google Shape;38670;p49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1" name="Google Shape;38671;p49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2" name="Google Shape;38672;p49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3" name="Google Shape;38673;p49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4" name="Google Shape;38674;p49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5" name="Google Shape;38675;p49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6" name="Google Shape;38676;p49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7" name="Google Shape;38677;p49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8" name="Google Shape;38678;p49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9" name="Google Shape;38679;p49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0" name="Google Shape;38680;p49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1" name="Google Shape;38681;p49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2" name="Google Shape;38682;p49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3" name="Google Shape;38683;p49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4" name="Google Shape;38684;p49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5" name="Google Shape;38685;p49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6" name="Google Shape;38686;p49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7" name="Google Shape;38687;p49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8" name="Google Shape;38688;p49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9" name="Google Shape;38689;p49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0" name="Google Shape;38690;p49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1" name="Google Shape;38691;p49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2" name="Google Shape;38692;p49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3" name="Google Shape;38693;p49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4" name="Google Shape;38694;p49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5" name="Google Shape;38695;p49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6" name="Google Shape;38696;p49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7" name="Google Shape;38697;p49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8" name="Google Shape;38698;p49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9" name="Google Shape;38699;p49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0" name="Google Shape;38700;p49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1" name="Google Shape;38701;p49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2" name="Google Shape;38702;p49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3" name="Google Shape;38703;p49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4" name="Google Shape;38704;p49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5" name="Google Shape;38705;p49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6" name="Google Shape;38706;p49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7" name="Google Shape;38707;p49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8" name="Google Shape;38708;p49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9" name="Google Shape;38709;p49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0" name="Google Shape;38710;p49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1" name="Google Shape;38711;p49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2" name="Google Shape;38712;p49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3" name="Google Shape;38713;p49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4" name="Google Shape;38714;p49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5" name="Google Shape;38715;p49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6" name="Google Shape;38716;p49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7" name="Google Shape;38717;p49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8" name="Google Shape;38718;p49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9" name="Google Shape;38719;p49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0" name="Google Shape;38720;p49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1" name="Google Shape;38721;p49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2" name="Google Shape;38722;p49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3" name="Google Shape;38723;p49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4" name="Google Shape;38724;p49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5" name="Google Shape;38725;p49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6" name="Google Shape;38726;p49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7" name="Google Shape;38727;p49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8" name="Google Shape;38728;p49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9" name="Google Shape;38729;p49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0" name="Google Shape;38730;p49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1" name="Google Shape;38731;p49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2" name="Google Shape;38732;p49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3" name="Google Shape;38733;p49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4" name="Google Shape;38734;p49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5" name="Google Shape;38735;p49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6" name="Google Shape;38736;p49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7" name="Google Shape;38737;p49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8" name="Google Shape;38738;p49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9" name="Google Shape;38739;p49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0" name="Google Shape;38740;p49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1" name="Google Shape;38741;p49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2" name="Google Shape;38742;p49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3" name="Google Shape;38743;p49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4" name="Google Shape;38744;p49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5" name="Google Shape;38745;p49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6" name="Google Shape;38746;p49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7" name="Google Shape;38747;p49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8" name="Google Shape;38748;p49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9" name="Google Shape;38749;p49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0" name="Google Shape;38750;p49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1" name="Google Shape;38751;p49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2" name="Google Shape;38752;p49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3" name="Google Shape;38753;p49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4" name="Google Shape;38754;p49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5" name="Google Shape;38755;p49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6" name="Google Shape;38756;p49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7" name="Google Shape;38757;p49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8" name="Google Shape;38758;p49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9" name="Google Shape;38759;p49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0" name="Google Shape;38760;p49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1" name="Google Shape;38761;p49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2" name="Google Shape;38762;p49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3" name="Google Shape;38763;p49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4" name="Google Shape;38764;p49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5" name="Google Shape;38765;p49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6" name="Google Shape;38766;p49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7" name="Google Shape;38767;p49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8" name="Google Shape;38768;p49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9" name="Google Shape;38769;p49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0" name="Google Shape;38770;p49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1" name="Google Shape;38771;p49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2" name="Google Shape;38772;p49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3" name="Google Shape;38773;p49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4" name="Google Shape;38774;p49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5" name="Google Shape;38775;p49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6" name="Google Shape;38776;p49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7" name="Google Shape;38777;p49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8" name="Google Shape;38778;p49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9" name="Google Shape;38779;p49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0" name="Google Shape;38780;p49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1" name="Google Shape;38781;p49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2" name="Google Shape;38782;p49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3" name="Google Shape;38783;p49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4" name="Google Shape;38784;p49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5" name="Google Shape;38785;p49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6" name="Google Shape;38786;p49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7" name="Google Shape;38787;p49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8" name="Google Shape;38788;p49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9" name="Google Shape;38789;p49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0" name="Google Shape;38790;p49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1" name="Google Shape;38791;p49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2" name="Google Shape;38792;p49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3" name="Google Shape;38793;p49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4" name="Google Shape;38794;p49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5" name="Google Shape;38795;p49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6" name="Google Shape;38796;p49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7" name="Google Shape;38797;p49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8" name="Google Shape;38798;p49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9" name="Google Shape;38799;p49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0" name="Google Shape;38800;p49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1" name="Google Shape;38801;p49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2" name="Google Shape;38802;p49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3" name="Google Shape;38803;p49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4" name="Google Shape;38804;p49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5" name="Google Shape;38805;p49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6" name="Google Shape;38806;p49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7" name="Google Shape;38807;p49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8" name="Google Shape;38808;p49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9" name="Google Shape;38809;p49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0" name="Google Shape;38810;p49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1" name="Google Shape;38811;p49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2" name="Google Shape;38812;p49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3" name="Google Shape;38813;p49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4" name="Google Shape;38814;p49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5" name="Google Shape;38815;p49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6" name="Google Shape;38816;p49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7" name="Google Shape;38817;p49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18" name="Google Shape;38818;p49"/>
          <p:cNvGrpSpPr/>
          <p:nvPr/>
        </p:nvGrpSpPr>
        <p:grpSpPr>
          <a:xfrm rot="10800000">
            <a:off x="-2000474" y="-391993"/>
            <a:ext cx="11226942" cy="5700535"/>
            <a:chOff x="238125" y="1043475"/>
            <a:chExt cx="7142275" cy="3626525"/>
          </a:xfrm>
        </p:grpSpPr>
        <p:sp>
          <p:nvSpPr>
            <p:cNvPr id="38819" name="Google Shape;38819;p49"/>
            <p:cNvSpPr/>
            <p:nvPr/>
          </p:nvSpPr>
          <p:spPr>
            <a:xfrm>
              <a:off x="3419160" y="2086946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0" name="Google Shape;38820;p49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1" name="Google Shape;38821;p49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2" name="Google Shape;38822;p49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30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01" name="Google Shape;30001;p39"/>
          <p:cNvGrpSpPr/>
          <p:nvPr/>
        </p:nvGrpSpPr>
        <p:grpSpPr>
          <a:xfrm>
            <a:off x="-121" y="250228"/>
            <a:ext cx="9144255" cy="4643040"/>
            <a:chOff x="238125" y="1043475"/>
            <a:chExt cx="7142275" cy="3626525"/>
          </a:xfrm>
        </p:grpSpPr>
        <p:sp>
          <p:nvSpPr>
            <p:cNvPr id="30002" name="Google Shape;30002;p39"/>
            <p:cNvSpPr/>
            <p:nvPr/>
          </p:nvSpPr>
          <p:spPr>
            <a:xfrm>
              <a:off x="4330525" y="3218300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3" name="Google Shape;30003;p39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4" name="Google Shape;30004;p39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5" name="Google Shape;30005;p39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06" name="Google Shape;30006;p39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30007" name="Google Shape;30007;p39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8" name="Google Shape;30008;p39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9" name="Google Shape;30009;p39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0" name="Google Shape;30010;p39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1" name="Google Shape;30011;p39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2" name="Google Shape;30012;p39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3" name="Google Shape;30013;p39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4" name="Google Shape;30014;p39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5" name="Google Shape;30015;p39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6" name="Google Shape;30016;p39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7" name="Google Shape;30017;p39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8" name="Google Shape;30018;p39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9" name="Google Shape;30019;p39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0" name="Google Shape;30020;p39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1" name="Google Shape;30021;p39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2" name="Google Shape;30022;p39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3" name="Google Shape;30023;p39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4" name="Google Shape;30024;p39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5" name="Google Shape;30025;p39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6" name="Google Shape;30026;p39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7" name="Google Shape;30027;p39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8" name="Google Shape;30028;p39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9" name="Google Shape;30029;p39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0" name="Google Shape;30030;p39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1" name="Google Shape;30031;p39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2" name="Google Shape;30032;p39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3" name="Google Shape;30033;p39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4" name="Google Shape;30034;p39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5" name="Google Shape;30035;p39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6" name="Google Shape;30036;p39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7" name="Google Shape;30037;p39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8" name="Google Shape;30038;p39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9" name="Google Shape;30039;p39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0" name="Google Shape;30040;p39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1" name="Google Shape;30041;p39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2" name="Google Shape;30042;p39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3" name="Google Shape;30043;p39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4" name="Google Shape;30044;p39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5" name="Google Shape;30045;p39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6" name="Google Shape;30046;p39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7" name="Google Shape;30047;p39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8" name="Google Shape;30048;p39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9" name="Google Shape;30049;p39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0" name="Google Shape;30050;p39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1" name="Google Shape;30051;p39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2" name="Google Shape;30052;p39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3" name="Google Shape;30053;p39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4" name="Google Shape;30054;p39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5" name="Google Shape;30055;p39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6" name="Google Shape;30056;p39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7" name="Google Shape;30057;p39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8" name="Google Shape;30058;p39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9" name="Google Shape;30059;p39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0" name="Google Shape;30060;p39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1" name="Google Shape;30061;p39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2" name="Google Shape;30062;p39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3" name="Google Shape;30063;p39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4" name="Google Shape;30064;p39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5" name="Google Shape;30065;p39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6" name="Google Shape;30066;p39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7" name="Google Shape;30067;p39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8" name="Google Shape;30068;p39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9" name="Google Shape;30069;p39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0" name="Google Shape;30070;p39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1" name="Google Shape;30071;p39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2" name="Google Shape;30072;p39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3" name="Google Shape;30073;p39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4" name="Google Shape;30074;p39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5" name="Google Shape;30075;p39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6" name="Google Shape;30076;p39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7" name="Google Shape;30077;p39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8" name="Google Shape;30078;p39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9" name="Google Shape;30079;p39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0" name="Google Shape;30080;p39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1" name="Google Shape;30081;p39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2" name="Google Shape;30082;p39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3" name="Google Shape;30083;p39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4" name="Google Shape;30084;p39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5" name="Google Shape;30085;p39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6" name="Google Shape;30086;p39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7" name="Google Shape;30087;p39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8" name="Google Shape;30088;p39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9" name="Google Shape;30089;p39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0" name="Google Shape;30090;p39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1" name="Google Shape;30091;p39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2" name="Google Shape;30092;p39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3" name="Google Shape;30093;p39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4" name="Google Shape;30094;p39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5" name="Google Shape;30095;p39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6" name="Google Shape;30096;p39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7" name="Google Shape;30097;p39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8" name="Google Shape;30098;p39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9" name="Google Shape;30099;p39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0" name="Google Shape;30100;p39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1" name="Google Shape;30101;p39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2" name="Google Shape;30102;p39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3" name="Google Shape;30103;p39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4" name="Google Shape;30104;p39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5" name="Google Shape;30105;p39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6" name="Google Shape;30106;p39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7" name="Google Shape;30107;p39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8" name="Google Shape;30108;p39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9" name="Google Shape;30109;p39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0" name="Google Shape;30110;p39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1" name="Google Shape;30111;p39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2" name="Google Shape;30112;p39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3" name="Google Shape;30113;p39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4" name="Google Shape;30114;p39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5" name="Google Shape;30115;p39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6" name="Google Shape;30116;p39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7" name="Google Shape;30117;p39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8" name="Google Shape;30118;p39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9" name="Google Shape;30119;p39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0" name="Google Shape;30120;p39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1" name="Google Shape;30121;p39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2" name="Google Shape;30122;p39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3" name="Google Shape;30123;p39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4" name="Google Shape;30124;p39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5" name="Google Shape;30125;p39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6" name="Google Shape;30126;p39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7" name="Google Shape;30127;p39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8" name="Google Shape;30128;p39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9" name="Google Shape;30129;p39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0" name="Google Shape;30130;p39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1" name="Google Shape;30131;p39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2" name="Google Shape;30132;p39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3" name="Google Shape;30133;p39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4" name="Google Shape;30134;p39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5" name="Google Shape;30135;p39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6" name="Google Shape;30136;p39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7" name="Google Shape;30137;p39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8" name="Google Shape;30138;p39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9" name="Google Shape;30139;p39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0" name="Google Shape;30140;p39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1" name="Google Shape;30141;p39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2" name="Google Shape;30142;p39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3" name="Google Shape;30143;p39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4" name="Google Shape;30144;p39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5" name="Google Shape;30145;p39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6" name="Google Shape;30146;p39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7" name="Google Shape;30147;p39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8" name="Google Shape;30148;p39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9" name="Google Shape;30149;p39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0" name="Google Shape;30150;p39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1" name="Google Shape;30151;p39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2" name="Google Shape;30152;p39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3" name="Google Shape;30153;p39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4" name="Google Shape;30154;p39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5" name="Google Shape;30155;p39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6" name="Google Shape;30156;p39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7" name="Google Shape;30157;p39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8" name="Google Shape;30158;p39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9" name="Google Shape;30159;p39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0" name="Google Shape;30160;p39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1" name="Google Shape;30161;p39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2" name="Google Shape;30162;p39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3" name="Google Shape;30163;p39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4" name="Google Shape;30164;p39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5" name="Google Shape;30165;p39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6" name="Google Shape;30166;p39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7" name="Google Shape;30167;p39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8" name="Google Shape;30168;p39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9" name="Google Shape;30169;p39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0" name="Google Shape;30170;p39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1" name="Google Shape;30171;p39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2" name="Google Shape;30172;p39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3" name="Google Shape;30173;p39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4" name="Google Shape;30174;p39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5" name="Google Shape;30175;p39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6" name="Google Shape;30176;p39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7" name="Google Shape;30177;p39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8" name="Google Shape;30178;p39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9" name="Google Shape;30179;p39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0" name="Google Shape;30180;p39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1" name="Google Shape;30181;p39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2" name="Google Shape;30182;p39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3" name="Google Shape;30183;p39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4" name="Google Shape;30184;p39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5" name="Google Shape;30185;p39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6" name="Google Shape;30186;p39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7" name="Google Shape;30187;p39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8" name="Google Shape;30188;p39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9" name="Google Shape;30189;p39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0" name="Google Shape;30190;p39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1" name="Google Shape;30191;p39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2" name="Google Shape;30192;p39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3" name="Google Shape;30193;p39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4" name="Google Shape;30194;p39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5" name="Google Shape;30195;p39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6" name="Google Shape;30196;p39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7" name="Google Shape;30197;p39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8" name="Google Shape;30198;p39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9" name="Google Shape;30199;p39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0" name="Google Shape;30200;p39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1" name="Google Shape;30201;p39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2" name="Google Shape;30202;p39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3" name="Google Shape;30203;p39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4" name="Google Shape;30204;p39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5" name="Google Shape;30205;p39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6" name="Google Shape;30206;p39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7" name="Google Shape;30207;p39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8" name="Google Shape;30208;p39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9" name="Google Shape;30209;p39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0" name="Google Shape;30210;p39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1" name="Google Shape;30211;p39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2" name="Google Shape;30212;p39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3" name="Google Shape;30213;p39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4" name="Google Shape;30214;p39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5" name="Google Shape;30215;p39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6" name="Google Shape;30216;p39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7" name="Google Shape;30217;p39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8" name="Google Shape;30218;p39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9" name="Google Shape;30219;p39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0" name="Google Shape;30220;p39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1" name="Google Shape;30221;p39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2" name="Google Shape;30222;p39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3" name="Google Shape;30223;p39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4" name="Google Shape;30224;p39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5" name="Google Shape;30225;p39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6" name="Google Shape;30226;p39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7" name="Google Shape;30227;p39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8" name="Google Shape;30228;p39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9" name="Google Shape;30229;p39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0" name="Google Shape;30230;p39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1" name="Google Shape;30231;p39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2" name="Google Shape;30232;p39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3" name="Google Shape;30233;p39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4" name="Google Shape;30234;p39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5" name="Google Shape;30235;p39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6" name="Google Shape;30236;p39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7" name="Google Shape;30237;p39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8" name="Google Shape;30238;p39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9" name="Google Shape;30239;p39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0" name="Google Shape;30240;p39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1" name="Google Shape;30241;p39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2" name="Google Shape;30242;p39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3" name="Google Shape;30243;p39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4" name="Google Shape;30244;p39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5" name="Google Shape;30245;p39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6" name="Google Shape;30246;p39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7" name="Google Shape;30247;p39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8" name="Google Shape;30248;p39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9" name="Google Shape;30249;p39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0" name="Google Shape;30250;p39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1" name="Google Shape;30251;p39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2" name="Google Shape;30252;p39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3" name="Google Shape;30253;p39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4" name="Google Shape;30254;p39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5" name="Google Shape;30255;p39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6" name="Google Shape;30256;p39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7" name="Google Shape;30257;p39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8" name="Google Shape;30258;p39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9" name="Google Shape;30259;p39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0" name="Google Shape;30260;p39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1" name="Google Shape;30261;p39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2" name="Google Shape;30262;p39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3" name="Google Shape;30263;p39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4" name="Google Shape;30264;p39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5" name="Google Shape;30265;p39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6" name="Google Shape;30266;p39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7" name="Google Shape;30267;p39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8" name="Google Shape;30268;p39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9" name="Google Shape;30269;p39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0" name="Google Shape;30270;p39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1" name="Google Shape;30271;p39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2" name="Google Shape;30272;p39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3" name="Google Shape;30273;p39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4" name="Google Shape;30274;p39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5" name="Google Shape;30275;p39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6" name="Google Shape;30276;p39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7" name="Google Shape;30277;p39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8" name="Google Shape;30278;p39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9" name="Google Shape;30279;p39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0" name="Google Shape;30280;p39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1" name="Google Shape;30281;p39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2" name="Google Shape;30282;p39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3" name="Google Shape;30283;p39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4" name="Google Shape;30284;p39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5" name="Google Shape;30285;p39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6" name="Google Shape;30286;p39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7" name="Google Shape;30287;p39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8" name="Google Shape;30288;p39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9" name="Google Shape;30289;p39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0" name="Google Shape;30290;p39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1" name="Google Shape;30291;p39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2" name="Google Shape;30292;p39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3" name="Google Shape;30293;p39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4" name="Google Shape;30294;p39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5" name="Google Shape;30295;p39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6" name="Google Shape;30296;p39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7" name="Google Shape;30297;p39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8" name="Google Shape;30298;p39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9" name="Google Shape;30299;p39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0" name="Google Shape;30300;p39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1" name="Google Shape;30301;p39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2" name="Google Shape;30302;p39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3" name="Google Shape;30303;p39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4" name="Google Shape;30304;p39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5" name="Google Shape;30305;p39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6" name="Google Shape;30306;p39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7" name="Google Shape;30307;p39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8" name="Google Shape;30308;p39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9" name="Google Shape;30309;p39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0" name="Google Shape;30310;p39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1" name="Google Shape;30311;p39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2" name="Google Shape;30312;p39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3" name="Google Shape;30313;p39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4" name="Google Shape;30314;p39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5" name="Google Shape;30315;p39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6" name="Google Shape;30316;p39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7" name="Google Shape;30317;p39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8" name="Google Shape;30318;p39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9" name="Google Shape;30319;p39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0" name="Google Shape;30320;p39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1" name="Google Shape;30321;p39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2" name="Google Shape;30322;p39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3" name="Google Shape;30323;p39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4" name="Google Shape;30324;p39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5" name="Google Shape;30325;p39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6" name="Google Shape;30326;p39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7" name="Google Shape;30327;p39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8" name="Google Shape;30328;p39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9" name="Google Shape;30329;p39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0" name="Google Shape;30330;p39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1" name="Google Shape;30331;p39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2" name="Google Shape;30332;p39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3" name="Google Shape;30333;p39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4" name="Google Shape;30334;p39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5" name="Google Shape;30335;p39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6" name="Google Shape;30336;p39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7" name="Google Shape;30337;p39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8" name="Google Shape;30338;p39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9" name="Google Shape;30339;p39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0" name="Google Shape;30340;p39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1" name="Google Shape;30341;p39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2" name="Google Shape;30342;p39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3" name="Google Shape;30343;p39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4" name="Google Shape;30344;p39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5" name="Google Shape;30345;p39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6" name="Google Shape;30346;p39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7" name="Google Shape;30347;p39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8" name="Google Shape;30348;p39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9" name="Google Shape;30349;p39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0" name="Google Shape;30350;p39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1" name="Google Shape;30351;p39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2" name="Google Shape;30352;p39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3" name="Google Shape;30353;p39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4" name="Google Shape;30354;p39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5" name="Google Shape;30355;p39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6" name="Google Shape;30356;p39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7" name="Google Shape;30357;p39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8" name="Google Shape;30358;p39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9" name="Google Shape;30359;p39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0" name="Google Shape;30360;p39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1" name="Google Shape;30361;p39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2" name="Google Shape;30362;p39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3" name="Google Shape;30363;p39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4" name="Google Shape;30364;p39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5" name="Google Shape;30365;p39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6" name="Google Shape;30366;p39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7" name="Google Shape;30367;p39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8" name="Google Shape;30368;p39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9" name="Google Shape;30369;p39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0" name="Google Shape;30370;p39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1" name="Google Shape;30371;p39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2" name="Google Shape;30372;p39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3" name="Google Shape;30373;p39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4" name="Google Shape;30374;p39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5" name="Google Shape;30375;p39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6" name="Google Shape;30376;p39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7" name="Google Shape;30377;p39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8" name="Google Shape;30378;p39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9" name="Google Shape;30379;p39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0" name="Google Shape;30380;p39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1" name="Google Shape;30381;p39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2" name="Google Shape;30382;p39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3" name="Google Shape;30383;p39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4" name="Google Shape;30384;p39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5" name="Google Shape;30385;p39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6" name="Google Shape;30386;p39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7" name="Google Shape;30387;p39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8" name="Google Shape;30388;p39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9" name="Google Shape;30389;p39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0" name="Google Shape;30390;p39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1" name="Google Shape;30391;p39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2" name="Google Shape;30392;p39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3" name="Google Shape;30393;p39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4" name="Google Shape;30394;p39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5" name="Google Shape;30395;p39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6" name="Google Shape;30396;p39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7" name="Google Shape;30397;p39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8" name="Google Shape;30398;p39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9" name="Google Shape;30399;p39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0" name="Google Shape;30400;p39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1" name="Google Shape;30401;p39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2" name="Google Shape;30402;p39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3" name="Google Shape;30403;p39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4" name="Google Shape;30404;p39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5" name="Google Shape;30405;p39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6" name="Google Shape;30406;p39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7" name="Google Shape;30407;p39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8" name="Google Shape;30408;p39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9" name="Google Shape;30409;p39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0" name="Google Shape;30410;p39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1" name="Google Shape;30411;p39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2" name="Google Shape;30412;p39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3" name="Google Shape;30413;p39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4" name="Google Shape;30414;p39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5" name="Google Shape;30415;p39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6" name="Google Shape;30416;p39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7" name="Google Shape;30417;p39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8" name="Google Shape;30418;p39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9" name="Google Shape;30419;p39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0" name="Google Shape;30420;p39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1" name="Google Shape;30421;p39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2" name="Google Shape;30422;p39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3" name="Google Shape;30423;p39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4" name="Google Shape;30424;p39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5" name="Google Shape;30425;p39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6" name="Google Shape;30426;p39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7" name="Google Shape;30427;p39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8" name="Google Shape;30428;p39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9" name="Google Shape;30429;p39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0" name="Google Shape;30430;p39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1" name="Google Shape;30431;p39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2" name="Google Shape;30432;p39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3" name="Google Shape;30433;p39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4" name="Google Shape;30434;p39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5" name="Google Shape;30435;p39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6" name="Google Shape;30436;p39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7" name="Google Shape;30437;p39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8" name="Google Shape;30438;p39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9" name="Google Shape;30439;p39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0" name="Google Shape;30440;p39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1" name="Google Shape;30441;p39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2" name="Google Shape;30442;p39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3" name="Google Shape;30443;p39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4" name="Google Shape;30444;p39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5" name="Google Shape;30445;p39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6" name="Google Shape;30446;p39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7" name="Google Shape;30447;p39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8" name="Google Shape;30448;p39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9" name="Google Shape;30449;p39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0" name="Google Shape;30450;p39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1" name="Google Shape;30451;p39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2" name="Google Shape;30452;p39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3" name="Google Shape;30453;p39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4" name="Google Shape;30454;p39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5" name="Google Shape;30455;p39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6" name="Google Shape;30456;p39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7" name="Google Shape;30457;p39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8" name="Google Shape;30458;p39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9" name="Google Shape;30459;p39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0" name="Google Shape;30460;p39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1" name="Google Shape;30461;p39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2" name="Google Shape;30462;p39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3" name="Google Shape;30463;p39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4" name="Google Shape;30464;p39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5" name="Google Shape;30465;p39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6" name="Google Shape;30466;p39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7" name="Google Shape;30467;p39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8" name="Google Shape;30468;p39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9" name="Google Shape;30469;p39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0" name="Google Shape;30470;p39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1" name="Google Shape;30471;p39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2" name="Google Shape;30472;p39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3" name="Google Shape;30473;p39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4" name="Google Shape;30474;p39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5" name="Google Shape;30475;p39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6" name="Google Shape;30476;p39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7" name="Google Shape;30477;p39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8" name="Google Shape;30478;p39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9" name="Google Shape;30479;p39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0" name="Google Shape;30480;p39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1" name="Google Shape;30481;p39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2" name="Google Shape;30482;p39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3" name="Google Shape;30483;p39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4" name="Google Shape;30484;p39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5" name="Google Shape;30485;p39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6" name="Google Shape;30486;p39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7" name="Google Shape;30487;p39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8" name="Google Shape;30488;p39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9" name="Google Shape;30489;p39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0" name="Google Shape;30490;p39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1" name="Google Shape;30491;p39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2" name="Google Shape;30492;p39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3" name="Google Shape;30493;p39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4" name="Google Shape;30494;p39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5" name="Google Shape;30495;p39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6" name="Google Shape;30496;p39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7" name="Google Shape;30497;p39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8" name="Google Shape;30498;p39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9" name="Google Shape;30499;p39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0" name="Google Shape;30500;p39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1" name="Google Shape;30501;p39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2" name="Google Shape;30502;p39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3" name="Google Shape;30503;p39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4" name="Google Shape;30504;p39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5" name="Google Shape;30505;p39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6" name="Google Shape;30506;p39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7" name="Google Shape;30507;p39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8" name="Google Shape;30508;p39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9" name="Google Shape;30509;p39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0" name="Google Shape;30510;p39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1" name="Google Shape;30511;p39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2" name="Google Shape;30512;p39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3" name="Google Shape;30513;p39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4" name="Google Shape;30514;p39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5" name="Google Shape;30515;p39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6" name="Google Shape;30516;p39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7" name="Google Shape;30517;p39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8" name="Google Shape;30518;p39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9" name="Google Shape;30519;p39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0" name="Google Shape;30520;p39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1" name="Google Shape;30521;p39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2" name="Google Shape;30522;p39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3" name="Google Shape;30523;p39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4" name="Google Shape;30524;p39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5" name="Google Shape;30525;p39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6" name="Google Shape;30526;p39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7" name="Google Shape;30527;p39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8" name="Google Shape;30528;p39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9" name="Google Shape;30529;p39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0" name="Google Shape;30530;p39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1" name="Google Shape;30531;p39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2" name="Google Shape;30532;p39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3" name="Google Shape;30533;p39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4" name="Google Shape;30534;p39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5" name="Google Shape;30535;p39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6" name="Google Shape;30536;p39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7" name="Google Shape;30537;p39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8" name="Google Shape;30538;p39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9" name="Google Shape;30539;p39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0" name="Google Shape;30540;p39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1" name="Google Shape;30541;p39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2" name="Google Shape;30542;p39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3" name="Google Shape;30543;p39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4" name="Google Shape;30544;p39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5" name="Google Shape;30545;p39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6" name="Google Shape;30546;p39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7" name="Google Shape;30547;p39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8" name="Google Shape;30548;p39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9" name="Google Shape;30549;p39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0" name="Google Shape;30550;p39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1" name="Google Shape;30551;p39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2" name="Google Shape;30552;p39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3" name="Google Shape;30553;p39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4" name="Google Shape;30554;p39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5" name="Google Shape;30555;p39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6" name="Google Shape;30556;p39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7" name="Google Shape;30557;p39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8" name="Google Shape;30558;p39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9" name="Google Shape;30559;p39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0" name="Google Shape;30560;p39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1" name="Google Shape;30561;p39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2" name="Google Shape;30562;p39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3" name="Google Shape;30563;p39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4" name="Google Shape;30564;p39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5" name="Google Shape;30565;p39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6" name="Google Shape;30566;p39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7" name="Google Shape;30567;p39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8" name="Google Shape;30568;p39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9" name="Google Shape;30569;p39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0" name="Google Shape;30570;p39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1" name="Google Shape;30571;p39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2" name="Google Shape;30572;p39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3" name="Google Shape;30573;p39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4" name="Google Shape;30574;p39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5" name="Google Shape;30575;p39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6" name="Google Shape;30576;p39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7" name="Google Shape;30577;p39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8" name="Google Shape;30578;p39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9" name="Google Shape;30579;p39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0" name="Google Shape;30580;p39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1" name="Google Shape;30581;p39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2" name="Google Shape;30582;p39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3" name="Google Shape;30583;p39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4" name="Google Shape;30584;p39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5" name="Google Shape;30585;p39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6" name="Google Shape;30586;p39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7" name="Google Shape;30587;p39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8" name="Google Shape;30588;p39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9" name="Google Shape;30589;p39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90" name="Google Shape;30590;p39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30591" name="Google Shape;30591;p39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2" name="Google Shape;30592;p39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3" name="Google Shape;30593;p39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4" name="Google Shape;30594;p39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5" name="Google Shape;30595;p39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6" name="Google Shape;30596;p39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7" name="Google Shape;30597;p39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8" name="Google Shape;30598;p39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9" name="Google Shape;30599;p39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0" name="Google Shape;30600;p39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1" name="Google Shape;30601;p39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2" name="Google Shape;30602;p39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3" name="Google Shape;30603;p39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4" name="Google Shape;30604;p39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5" name="Google Shape;30605;p39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6" name="Google Shape;30606;p39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7" name="Google Shape;30607;p39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8" name="Google Shape;30608;p39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9" name="Google Shape;30609;p39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0" name="Google Shape;30610;p39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1" name="Google Shape;30611;p39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2" name="Google Shape;30612;p39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3" name="Google Shape;30613;p39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4" name="Google Shape;30614;p39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5" name="Google Shape;30615;p39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6" name="Google Shape;30616;p39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7" name="Google Shape;30617;p39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8" name="Google Shape;30618;p39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9" name="Google Shape;30619;p39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0" name="Google Shape;30620;p39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1" name="Google Shape;30621;p39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2" name="Google Shape;30622;p39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3" name="Google Shape;30623;p39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4" name="Google Shape;30624;p39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5" name="Google Shape;30625;p39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6" name="Google Shape;30626;p39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7" name="Google Shape;30627;p39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8" name="Google Shape;30628;p39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9" name="Google Shape;30629;p39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0" name="Google Shape;30630;p39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1" name="Google Shape;30631;p39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2" name="Google Shape;30632;p39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3" name="Google Shape;30633;p39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4" name="Google Shape;30634;p39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5" name="Google Shape;30635;p39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6" name="Google Shape;30636;p39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7" name="Google Shape;30637;p39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8" name="Google Shape;30638;p39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9" name="Google Shape;30639;p39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0" name="Google Shape;30640;p39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1" name="Google Shape;30641;p39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2" name="Google Shape;30642;p39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3" name="Google Shape;30643;p39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4" name="Google Shape;30644;p39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5" name="Google Shape;30645;p39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6" name="Google Shape;30646;p39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7" name="Google Shape;30647;p39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8" name="Google Shape;30648;p39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9" name="Google Shape;30649;p39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0" name="Google Shape;30650;p39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1" name="Google Shape;30651;p39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2" name="Google Shape;30652;p39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3" name="Google Shape;30653;p39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4" name="Google Shape;30654;p39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5" name="Google Shape;30655;p39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6" name="Google Shape;30656;p39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7" name="Google Shape;30657;p39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8" name="Google Shape;30658;p39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9" name="Google Shape;30659;p39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0" name="Google Shape;30660;p39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1" name="Google Shape;30661;p39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2" name="Google Shape;30662;p39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3" name="Google Shape;30663;p39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4" name="Google Shape;30664;p39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5" name="Google Shape;30665;p39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6" name="Google Shape;30666;p39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7" name="Google Shape;30667;p39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8" name="Google Shape;30668;p39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9" name="Google Shape;30669;p39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0" name="Google Shape;30670;p39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1" name="Google Shape;30671;p39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2" name="Google Shape;30672;p39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3" name="Google Shape;30673;p39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4" name="Google Shape;30674;p39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5" name="Google Shape;30675;p39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6" name="Google Shape;30676;p39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7" name="Google Shape;30677;p39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8" name="Google Shape;30678;p39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9" name="Google Shape;30679;p39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0" name="Google Shape;30680;p39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1" name="Google Shape;30681;p39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2" name="Google Shape;30682;p39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3" name="Google Shape;30683;p39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4" name="Google Shape;30684;p39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5" name="Google Shape;30685;p39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6" name="Google Shape;30686;p39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7" name="Google Shape;30687;p39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8" name="Google Shape;30688;p39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9" name="Google Shape;30689;p39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0" name="Google Shape;30690;p39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1" name="Google Shape;30691;p39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2" name="Google Shape;30692;p39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3" name="Google Shape;30693;p39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4" name="Google Shape;30694;p39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5" name="Google Shape;30695;p39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6" name="Google Shape;30696;p39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7" name="Google Shape;30697;p39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8" name="Google Shape;30698;p39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9" name="Google Shape;30699;p39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0" name="Google Shape;30700;p39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1" name="Google Shape;30701;p39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2" name="Google Shape;30702;p39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3" name="Google Shape;30703;p39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4" name="Google Shape;30704;p39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5" name="Google Shape;30705;p39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6" name="Google Shape;30706;p39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7" name="Google Shape;30707;p39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8" name="Google Shape;30708;p39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9" name="Google Shape;30709;p39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0" name="Google Shape;30710;p39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1" name="Google Shape;30711;p39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2" name="Google Shape;30712;p39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3" name="Google Shape;30713;p39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4" name="Google Shape;30714;p39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5" name="Google Shape;30715;p39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6" name="Google Shape;30716;p39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7" name="Google Shape;30717;p39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8" name="Google Shape;30718;p39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9" name="Google Shape;30719;p39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0" name="Google Shape;30720;p39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1" name="Google Shape;30721;p39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2" name="Google Shape;30722;p39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3" name="Google Shape;30723;p39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4" name="Google Shape;30724;p39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5" name="Google Shape;30725;p39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6" name="Google Shape;30726;p39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7" name="Google Shape;30727;p39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8" name="Google Shape;30728;p39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9" name="Google Shape;30729;p39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0" name="Google Shape;30730;p39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1" name="Google Shape;30731;p39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2" name="Google Shape;30732;p39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3" name="Google Shape;30733;p39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4" name="Google Shape;30734;p39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5" name="Google Shape;30735;p39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6" name="Google Shape;30736;p39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7" name="Google Shape;30737;p39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8" name="Google Shape;30738;p39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9" name="Google Shape;30739;p39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0" name="Google Shape;30740;p39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1" name="Google Shape;30741;p39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2" name="Google Shape;30742;p39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43" name="Google Shape;30743;p39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30744" name="Google Shape;30744;p39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5" name="Google Shape;30745;p39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6" name="Google Shape;30746;p39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7" name="Google Shape;30747;p39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8" name="Google Shape;30748;p39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9" name="Google Shape;30749;p39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0" name="Google Shape;30750;p39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1" name="Google Shape;30751;p39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2" name="Google Shape;30752;p39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3" name="Google Shape;30753;p39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4" name="Google Shape;30754;p39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5" name="Google Shape;30755;p39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6" name="Google Shape;30756;p39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7" name="Google Shape;30757;p39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8" name="Google Shape;30758;p39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9" name="Google Shape;30759;p39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0" name="Google Shape;30760;p39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1" name="Google Shape;30761;p39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2" name="Google Shape;30762;p39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3" name="Google Shape;30763;p39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4" name="Google Shape;30764;p39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5" name="Google Shape;30765;p39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6" name="Google Shape;30766;p39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7" name="Google Shape;30767;p39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8" name="Google Shape;30768;p39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9" name="Google Shape;30769;p39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0" name="Google Shape;30770;p39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1" name="Google Shape;30771;p39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2" name="Google Shape;30772;p39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3" name="Google Shape;30773;p39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4" name="Google Shape;30774;p39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5" name="Google Shape;30775;p39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6" name="Google Shape;30776;p39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7" name="Google Shape;30777;p39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8" name="Google Shape;30778;p39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9" name="Google Shape;30779;p39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0" name="Google Shape;30780;p39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1" name="Google Shape;30781;p39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2" name="Google Shape;30782;p39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3" name="Google Shape;30783;p39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4" name="Google Shape;30784;p39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5" name="Google Shape;30785;p39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6" name="Google Shape;30786;p39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7" name="Google Shape;30787;p39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8" name="Google Shape;30788;p39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9" name="Google Shape;30789;p39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0" name="Google Shape;30790;p39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1" name="Google Shape;30791;p39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2" name="Google Shape;30792;p39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3" name="Google Shape;30793;p39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4" name="Google Shape;30794;p39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5" name="Google Shape;30795;p39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6" name="Google Shape;30796;p39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7" name="Google Shape;30797;p39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8" name="Google Shape;30798;p39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9" name="Google Shape;30799;p39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0" name="Google Shape;30800;p39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1" name="Google Shape;30801;p39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2" name="Google Shape;30802;p39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3" name="Google Shape;30803;p39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4" name="Google Shape;30804;p39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5" name="Google Shape;30805;p39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6" name="Google Shape;30806;p39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7" name="Google Shape;30807;p39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8" name="Google Shape;30808;p39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9" name="Google Shape;30809;p39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0" name="Google Shape;30810;p39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1" name="Google Shape;30811;p39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2" name="Google Shape;30812;p39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3" name="Google Shape;30813;p39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4" name="Google Shape;30814;p39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5" name="Google Shape;30815;p39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6" name="Google Shape;30816;p39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7" name="Google Shape;30817;p39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8" name="Google Shape;30818;p39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9" name="Google Shape;30819;p39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0" name="Google Shape;30820;p39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1" name="Google Shape;30821;p39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2" name="Google Shape;30822;p39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3" name="Google Shape;30823;p39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4" name="Google Shape;30824;p39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5" name="Google Shape;30825;p39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6" name="Google Shape;30826;p39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7" name="Google Shape;30827;p39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8" name="Google Shape;30828;p39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9" name="Google Shape;30829;p39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0" name="Google Shape;30830;p39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1" name="Google Shape;30831;p39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2" name="Google Shape;30832;p39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3" name="Google Shape;30833;p39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4" name="Google Shape;30834;p39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5" name="Google Shape;30835;p39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6" name="Google Shape;30836;p39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7" name="Google Shape;30837;p39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8" name="Google Shape;30838;p39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9" name="Google Shape;30839;p39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0" name="Google Shape;30840;p39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1" name="Google Shape;30841;p39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2" name="Google Shape;30842;p39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3" name="Google Shape;30843;p39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4" name="Google Shape;30844;p39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5" name="Google Shape;30845;p39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6" name="Google Shape;30846;p39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7" name="Google Shape;30847;p39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8" name="Google Shape;30848;p39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9" name="Google Shape;30849;p39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0" name="Google Shape;30850;p39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1" name="Google Shape;30851;p39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2" name="Google Shape;30852;p39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3" name="Google Shape;30853;p39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4" name="Google Shape;30854;p39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5" name="Google Shape;30855;p39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6" name="Google Shape;30856;p39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7" name="Google Shape;30857;p39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8" name="Google Shape;30858;p39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9" name="Google Shape;30859;p39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0" name="Google Shape;30860;p39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1" name="Google Shape;30861;p39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2" name="Google Shape;30862;p39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3" name="Google Shape;30863;p39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4" name="Google Shape;30864;p39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65" name="Google Shape;30865;p39"/>
          <p:cNvSpPr txBox="1">
            <a:spLocks noGrp="1"/>
          </p:cNvSpPr>
          <p:nvPr>
            <p:ph type="title"/>
          </p:nvPr>
        </p:nvSpPr>
        <p:spPr>
          <a:xfrm>
            <a:off x="713225" y="2624175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866" name="Google Shape;30866;p39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890525"/>
            <a:ext cx="3936600" cy="17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867" name="Google Shape;30867;p39"/>
          <p:cNvSpPr txBox="1">
            <a:spLocks noGrp="1"/>
          </p:cNvSpPr>
          <p:nvPr>
            <p:ph type="subTitle" idx="1"/>
          </p:nvPr>
        </p:nvSpPr>
        <p:spPr>
          <a:xfrm>
            <a:off x="713225" y="3391575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43988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27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96" name="Google Shape;27396;p36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27397" name="Google Shape;27397;p36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8" name="Google Shape;27398;p36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9" name="Google Shape;27399;p36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0" name="Google Shape;27400;p36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1" name="Google Shape;27401;p36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2" name="Google Shape;27402;p36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3" name="Google Shape;27403;p36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4" name="Google Shape;27404;p36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5" name="Google Shape;27405;p36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6" name="Google Shape;27406;p36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7" name="Google Shape;27407;p36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8" name="Google Shape;27408;p36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9" name="Google Shape;27409;p36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0" name="Google Shape;27410;p36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1" name="Google Shape;27411;p36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2" name="Google Shape;27412;p36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3" name="Google Shape;27413;p36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4" name="Google Shape;27414;p36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5" name="Google Shape;27415;p36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6" name="Google Shape;27416;p36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7" name="Google Shape;27417;p36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8" name="Google Shape;27418;p36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9" name="Google Shape;27419;p36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0" name="Google Shape;27420;p36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1" name="Google Shape;27421;p36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2" name="Google Shape;27422;p36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3" name="Google Shape;27423;p36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4" name="Google Shape;27424;p36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5" name="Google Shape;27425;p36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6" name="Google Shape;27426;p36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7" name="Google Shape;27427;p36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8" name="Google Shape;27428;p36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9" name="Google Shape;27429;p36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0" name="Google Shape;27430;p36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1" name="Google Shape;27431;p36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2" name="Google Shape;27432;p36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3" name="Google Shape;27433;p36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4" name="Google Shape;27434;p36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5" name="Google Shape;27435;p36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6" name="Google Shape;27436;p36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7" name="Google Shape;27437;p36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8" name="Google Shape;27438;p36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9" name="Google Shape;27439;p36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0" name="Google Shape;27440;p36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1" name="Google Shape;27441;p36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2" name="Google Shape;27442;p36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3" name="Google Shape;27443;p36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4" name="Google Shape;27444;p36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5" name="Google Shape;27445;p36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6" name="Google Shape;27446;p36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7" name="Google Shape;27447;p36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8" name="Google Shape;27448;p36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9" name="Google Shape;27449;p36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0" name="Google Shape;27450;p36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1" name="Google Shape;27451;p36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2" name="Google Shape;27452;p36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3" name="Google Shape;27453;p36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4" name="Google Shape;27454;p36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5" name="Google Shape;27455;p36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6" name="Google Shape;27456;p36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7" name="Google Shape;27457;p36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8" name="Google Shape;27458;p36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9" name="Google Shape;27459;p36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0" name="Google Shape;27460;p36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1" name="Google Shape;27461;p36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2" name="Google Shape;27462;p36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3" name="Google Shape;27463;p36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4" name="Google Shape;27464;p36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5" name="Google Shape;27465;p36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6" name="Google Shape;27466;p36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7" name="Google Shape;27467;p36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8" name="Google Shape;27468;p36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9" name="Google Shape;27469;p36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0" name="Google Shape;27470;p36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1" name="Google Shape;27471;p36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2" name="Google Shape;27472;p36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3" name="Google Shape;27473;p36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4" name="Google Shape;27474;p36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5" name="Google Shape;27475;p36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6" name="Google Shape;27476;p36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7" name="Google Shape;27477;p36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8" name="Google Shape;27478;p36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9" name="Google Shape;27479;p36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0" name="Google Shape;27480;p36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1" name="Google Shape;27481;p36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2" name="Google Shape;27482;p36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3" name="Google Shape;27483;p36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4" name="Google Shape;27484;p36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5" name="Google Shape;27485;p36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6" name="Google Shape;27486;p36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7" name="Google Shape;27487;p36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8" name="Google Shape;27488;p36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9" name="Google Shape;27489;p36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0" name="Google Shape;27490;p36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1" name="Google Shape;27491;p36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2" name="Google Shape;27492;p36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3" name="Google Shape;27493;p36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4" name="Google Shape;27494;p36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5" name="Google Shape;27495;p36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6" name="Google Shape;27496;p36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7" name="Google Shape;27497;p36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8" name="Google Shape;27498;p36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9" name="Google Shape;27499;p36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0" name="Google Shape;27500;p36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1" name="Google Shape;27501;p36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2" name="Google Shape;27502;p36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3" name="Google Shape;27503;p36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4" name="Google Shape;27504;p36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5" name="Google Shape;27505;p36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6" name="Google Shape;27506;p36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7" name="Google Shape;27507;p36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8" name="Google Shape;27508;p36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9" name="Google Shape;27509;p36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0" name="Google Shape;27510;p36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1" name="Google Shape;27511;p36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2" name="Google Shape;27512;p36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3" name="Google Shape;27513;p36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4" name="Google Shape;27514;p36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5" name="Google Shape;27515;p36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6" name="Google Shape;27516;p36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7" name="Google Shape;27517;p36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8" name="Google Shape;27518;p36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9" name="Google Shape;27519;p36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0" name="Google Shape;27520;p36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1" name="Google Shape;27521;p36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2" name="Google Shape;27522;p36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3" name="Google Shape;27523;p36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4" name="Google Shape;27524;p36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5" name="Google Shape;27525;p36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6" name="Google Shape;27526;p36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7" name="Google Shape;27527;p36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8" name="Google Shape;27528;p36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9" name="Google Shape;27529;p36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0" name="Google Shape;27530;p36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1" name="Google Shape;27531;p36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2" name="Google Shape;27532;p36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3" name="Google Shape;27533;p36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4" name="Google Shape;27534;p36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5" name="Google Shape;27535;p36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6" name="Google Shape;27536;p36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7" name="Google Shape;27537;p36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8" name="Google Shape;27538;p36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9" name="Google Shape;27539;p36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0" name="Google Shape;27540;p36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1" name="Google Shape;27541;p36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2" name="Google Shape;27542;p36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3" name="Google Shape;27543;p36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4" name="Google Shape;27544;p36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5" name="Google Shape;27545;p36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6" name="Google Shape;27546;p36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7" name="Google Shape;27547;p36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8" name="Google Shape;27548;p36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9" name="Google Shape;27549;p36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0" name="Google Shape;27550;p36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1" name="Google Shape;27551;p36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2" name="Google Shape;27552;p36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3" name="Google Shape;27553;p36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4" name="Google Shape;27554;p36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5" name="Google Shape;27555;p36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6" name="Google Shape;27556;p36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7" name="Google Shape;27557;p36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8" name="Google Shape;27558;p36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9" name="Google Shape;27559;p36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0" name="Google Shape;27560;p36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1" name="Google Shape;27561;p36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2" name="Google Shape;27562;p36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3" name="Google Shape;27563;p36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4" name="Google Shape;27564;p36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5" name="Google Shape;27565;p36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6" name="Google Shape;27566;p36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7" name="Google Shape;27567;p36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8" name="Google Shape;27568;p36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9" name="Google Shape;27569;p36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0" name="Google Shape;27570;p36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1" name="Google Shape;27571;p36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2" name="Google Shape;27572;p36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3" name="Google Shape;27573;p36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4" name="Google Shape;27574;p36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5" name="Google Shape;27575;p36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6" name="Google Shape;27576;p36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7" name="Google Shape;27577;p36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8" name="Google Shape;27578;p36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9" name="Google Shape;27579;p36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0" name="Google Shape;27580;p36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1" name="Google Shape;27581;p36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2" name="Google Shape;27582;p36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3" name="Google Shape;27583;p36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4" name="Google Shape;27584;p36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5" name="Google Shape;27585;p36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6" name="Google Shape;27586;p36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7" name="Google Shape;27587;p36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8" name="Google Shape;27588;p36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9" name="Google Shape;27589;p36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0" name="Google Shape;27590;p36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1" name="Google Shape;27591;p36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2" name="Google Shape;27592;p36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3" name="Google Shape;27593;p36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4" name="Google Shape;27594;p36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5" name="Google Shape;27595;p36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6" name="Google Shape;27596;p36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7" name="Google Shape;27597;p36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8" name="Google Shape;27598;p36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9" name="Google Shape;27599;p36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0" name="Google Shape;27600;p36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1" name="Google Shape;27601;p36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2" name="Google Shape;27602;p36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3" name="Google Shape;27603;p36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4" name="Google Shape;27604;p36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5" name="Google Shape;27605;p36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6" name="Google Shape;27606;p36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7" name="Google Shape;27607;p36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8" name="Google Shape;27608;p36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9" name="Google Shape;27609;p36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0" name="Google Shape;27610;p36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1" name="Google Shape;27611;p36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2" name="Google Shape;27612;p36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3" name="Google Shape;27613;p36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4" name="Google Shape;27614;p36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5" name="Google Shape;27615;p36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6" name="Google Shape;27616;p36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7" name="Google Shape;27617;p36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8" name="Google Shape;27618;p36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9" name="Google Shape;27619;p36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0" name="Google Shape;27620;p36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1" name="Google Shape;27621;p36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2" name="Google Shape;27622;p36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3" name="Google Shape;27623;p36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4" name="Google Shape;27624;p36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5" name="Google Shape;27625;p36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6" name="Google Shape;27626;p36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7" name="Google Shape;27627;p36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8" name="Google Shape;27628;p36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9" name="Google Shape;27629;p36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0" name="Google Shape;27630;p36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1" name="Google Shape;27631;p36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2" name="Google Shape;27632;p36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3" name="Google Shape;27633;p36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4" name="Google Shape;27634;p36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5" name="Google Shape;27635;p36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6" name="Google Shape;27636;p36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7" name="Google Shape;27637;p36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8" name="Google Shape;27638;p36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9" name="Google Shape;27639;p36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0" name="Google Shape;27640;p36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1" name="Google Shape;27641;p36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2" name="Google Shape;27642;p36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3" name="Google Shape;27643;p36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4" name="Google Shape;27644;p36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5" name="Google Shape;27645;p36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6" name="Google Shape;27646;p36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7" name="Google Shape;27647;p36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8" name="Google Shape;27648;p36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9" name="Google Shape;27649;p36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0" name="Google Shape;27650;p36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1" name="Google Shape;27651;p36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2" name="Google Shape;27652;p36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3" name="Google Shape;27653;p36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4" name="Google Shape;27654;p36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5" name="Google Shape;27655;p36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6" name="Google Shape;27656;p36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7" name="Google Shape;27657;p36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8" name="Google Shape;27658;p36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9" name="Google Shape;27659;p36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0" name="Google Shape;27660;p36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1" name="Google Shape;27661;p36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2" name="Google Shape;27662;p36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3" name="Google Shape;27663;p36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4" name="Google Shape;27664;p36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5" name="Google Shape;27665;p36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6" name="Google Shape;27666;p36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7" name="Google Shape;27667;p36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8" name="Google Shape;27668;p36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9" name="Google Shape;27669;p36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0" name="Google Shape;27670;p36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1" name="Google Shape;27671;p36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2" name="Google Shape;27672;p36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3" name="Google Shape;27673;p36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4" name="Google Shape;27674;p36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5" name="Google Shape;27675;p36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6" name="Google Shape;27676;p36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7" name="Google Shape;27677;p36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8" name="Google Shape;27678;p36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9" name="Google Shape;27679;p36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0" name="Google Shape;27680;p36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1" name="Google Shape;27681;p36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2" name="Google Shape;27682;p36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3" name="Google Shape;27683;p36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4" name="Google Shape;27684;p36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5" name="Google Shape;27685;p36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6" name="Google Shape;27686;p36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7" name="Google Shape;27687;p36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8" name="Google Shape;27688;p36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9" name="Google Shape;27689;p36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0" name="Google Shape;27690;p36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1" name="Google Shape;27691;p36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2" name="Google Shape;27692;p36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3" name="Google Shape;27693;p36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4" name="Google Shape;27694;p36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5" name="Google Shape;27695;p36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6" name="Google Shape;27696;p36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7" name="Google Shape;27697;p36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8" name="Google Shape;27698;p36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9" name="Google Shape;27699;p36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0" name="Google Shape;27700;p36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1" name="Google Shape;27701;p36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2" name="Google Shape;27702;p36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3" name="Google Shape;27703;p36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4" name="Google Shape;27704;p36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5" name="Google Shape;27705;p36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6" name="Google Shape;27706;p36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7" name="Google Shape;27707;p36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8" name="Google Shape;27708;p36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9" name="Google Shape;27709;p36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0" name="Google Shape;27710;p36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1" name="Google Shape;27711;p36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2" name="Google Shape;27712;p36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3" name="Google Shape;27713;p36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4" name="Google Shape;27714;p36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5" name="Google Shape;27715;p36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6" name="Google Shape;27716;p36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7" name="Google Shape;27717;p36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8" name="Google Shape;27718;p36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9" name="Google Shape;27719;p36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0" name="Google Shape;27720;p36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1" name="Google Shape;27721;p36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2" name="Google Shape;27722;p36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3" name="Google Shape;27723;p36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4" name="Google Shape;27724;p36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5" name="Google Shape;27725;p36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6" name="Google Shape;27726;p36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7" name="Google Shape;27727;p36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8" name="Google Shape;27728;p36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9" name="Google Shape;27729;p36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0" name="Google Shape;27730;p36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1" name="Google Shape;27731;p36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2" name="Google Shape;27732;p36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3" name="Google Shape;27733;p36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4" name="Google Shape;27734;p36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5" name="Google Shape;27735;p36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6" name="Google Shape;27736;p36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7" name="Google Shape;27737;p36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8" name="Google Shape;27738;p36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9" name="Google Shape;27739;p36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0" name="Google Shape;27740;p36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1" name="Google Shape;27741;p36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2" name="Google Shape;27742;p36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3" name="Google Shape;27743;p36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4" name="Google Shape;27744;p36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5" name="Google Shape;27745;p36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6" name="Google Shape;27746;p36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7" name="Google Shape;27747;p36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8" name="Google Shape;27748;p36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9" name="Google Shape;27749;p36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0" name="Google Shape;27750;p36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1" name="Google Shape;27751;p36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2" name="Google Shape;27752;p36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3" name="Google Shape;27753;p36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4" name="Google Shape;27754;p36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5" name="Google Shape;27755;p36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6" name="Google Shape;27756;p36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7" name="Google Shape;27757;p36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8" name="Google Shape;27758;p36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9" name="Google Shape;27759;p36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0" name="Google Shape;27760;p36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1" name="Google Shape;27761;p36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2" name="Google Shape;27762;p36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3" name="Google Shape;27763;p36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4" name="Google Shape;27764;p36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5" name="Google Shape;27765;p36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6" name="Google Shape;27766;p36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7" name="Google Shape;27767;p36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8" name="Google Shape;27768;p36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9" name="Google Shape;27769;p36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0" name="Google Shape;27770;p36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1" name="Google Shape;27771;p36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2" name="Google Shape;27772;p36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3" name="Google Shape;27773;p36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4" name="Google Shape;27774;p36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5" name="Google Shape;27775;p36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6" name="Google Shape;27776;p36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7" name="Google Shape;27777;p36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8" name="Google Shape;27778;p36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9" name="Google Shape;27779;p36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0" name="Google Shape;27780;p36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1" name="Google Shape;27781;p36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2" name="Google Shape;27782;p36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3" name="Google Shape;27783;p36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4" name="Google Shape;27784;p36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5" name="Google Shape;27785;p36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6" name="Google Shape;27786;p36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7" name="Google Shape;27787;p36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8" name="Google Shape;27788;p36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9" name="Google Shape;27789;p36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0" name="Google Shape;27790;p36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1" name="Google Shape;27791;p36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2" name="Google Shape;27792;p36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3" name="Google Shape;27793;p36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4" name="Google Shape;27794;p36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5" name="Google Shape;27795;p36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6" name="Google Shape;27796;p36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7" name="Google Shape;27797;p36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8" name="Google Shape;27798;p36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9" name="Google Shape;27799;p36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0" name="Google Shape;27800;p36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1" name="Google Shape;27801;p36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2" name="Google Shape;27802;p36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3" name="Google Shape;27803;p36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4" name="Google Shape;27804;p36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5" name="Google Shape;27805;p36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6" name="Google Shape;27806;p36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7" name="Google Shape;27807;p36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8" name="Google Shape;27808;p36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9" name="Google Shape;27809;p36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0" name="Google Shape;27810;p36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1" name="Google Shape;27811;p36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2" name="Google Shape;27812;p36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3" name="Google Shape;27813;p36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4" name="Google Shape;27814;p36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5" name="Google Shape;27815;p36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6" name="Google Shape;27816;p36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7" name="Google Shape;27817;p36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8" name="Google Shape;27818;p36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9" name="Google Shape;27819;p36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0" name="Google Shape;27820;p36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1" name="Google Shape;27821;p36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2" name="Google Shape;27822;p36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3" name="Google Shape;27823;p36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4" name="Google Shape;27824;p36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5" name="Google Shape;27825;p36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6" name="Google Shape;27826;p36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7" name="Google Shape;27827;p36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8" name="Google Shape;27828;p36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9" name="Google Shape;27829;p36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0" name="Google Shape;27830;p36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1" name="Google Shape;27831;p36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2" name="Google Shape;27832;p36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3" name="Google Shape;27833;p36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4" name="Google Shape;27834;p36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5" name="Google Shape;27835;p36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6" name="Google Shape;27836;p36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7" name="Google Shape;27837;p36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8" name="Google Shape;27838;p36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9" name="Google Shape;27839;p36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0" name="Google Shape;27840;p36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1" name="Google Shape;27841;p36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2" name="Google Shape;27842;p36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3" name="Google Shape;27843;p36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4" name="Google Shape;27844;p36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5" name="Google Shape;27845;p36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6" name="Google Shape;27846;p36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7" name="Google Shape;27847;p36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8" name="Google Shape;27848;p36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9" name="Google Shape;27849;p36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0" name="Google Shape;27850;p36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1" name="Google Shape;27851;p36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2" name="Google Shape;27852;p36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3" name="Google Shape;27853;p36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4" name="Google Shape;27854;p36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5" name="Google Shape;27855;p36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6" name="Google Shape;27856;p36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7" name="Google Shape;27857;p36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8" name="Google Shape;27858;p36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9" name="Google Shape;27859;p36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0" name="Google Shape;27860;p36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1" name="Google Shape;27861;p36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2" name="Google Shape;27862;p36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3" name="Google Shape;27863;p36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4" name="Google Shape;27864;p36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5" name="Google Shape;27865;p36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6" name="Google Shape;27866;p36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7" name="Google Shape;27867;p36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8" name="Google Shape;27868;p36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9" name="Google Shape;27869;p36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0" name="Google Shape;27870;p36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1" name="Google Shape;27871;p36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2" name="Google Shape;27872;p36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3" name="Google Shape;27873;p36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4" name="Google Shape;27874;p36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5" name="Google Shape;27875;p36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6" name="Google Shape;27876;p36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7" name="Google Shape;27877;p36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8" name="Google Shape;27878;p36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9" name="Google Shape;27879;p36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0" name="Google Shape;27880;p36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1" name="Google Shape;27881;p36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2" name="Google Shape;27882;p36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3" name="Google Shape;27883;p36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4" name="Google Shape;27884;p36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5" name="Google Shape;27885;p36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6" name="Google Shape;27886;p36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7" name="Google Shape;27887;p36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8" name="Google Shape;27888;p36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9" name="Google Shape;27889;p36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0" name="Google Shape;27890;p36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1" name="Google Shape;27891;p36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2" name="Google Shape;27892;p36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3" name="Google Shape;27893;p36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4" name="Google Shape;27894;p36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5" name="Google Shape;27895;p36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6" name="Google Shape;27896;p36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7" name="Google Shape;27897;p36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8" name="Google Shape;27898;p36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9" name="Google Shape;27899;p36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0" name="Google Shape;27900;p36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1" name="Google Shape;27901;p36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2" name="Google Shape;27902;p36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3" name="Google Shape;27903;p36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4" name="Google Shape;27904;p36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5" name="Google Shape;27905;p36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6" name="Google Shape;27906;p36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7" name="Google Shape;27907;p36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8" name="Google Shape;27908;p36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9" name="Google Shape;27909;p36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0" name="Google Shape;27910;p36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1" name="Google Shape;27911;p36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2" name="Google Shape;27912;p36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3" name="Google Shape;27913;p36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4" name="Google Shape;27914;p36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5" name="Google Shape;27915;p36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6" name="Google Shape;27916;p36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7" name="Google Shape;27917;p36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8" name="Google Shape;27918;p36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9" name="Google Shape;27919;p36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0" name="Google Shape;27920;p36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1" name="Google Shape;27921;p36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2" name="Google Shape;27922;p36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3" name="Google Shape;27923;p36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4" name="Google Shape;27924;p36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5" name="Google Shape;27925;p36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6" name="Google Shape;27926;p36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7" name="Google Shape;27927;p36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8" name="Google Shape;27928;p36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9" name="Google Shape;27929;p36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0" name="Google Shape;27930;p36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1" name="Google Shape;27931;p36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2" name="Google Shape;27932;p36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3" name="Google Shape;27933;p36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4" name="Google Shape;27934;p36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5" name="Google Shape;27935;p36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6" name="Google Shape;27936;p36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7" name="Google Shape;27937;p36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8" name="Google Shape;27938;p36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9" name="Google Shape;27939;p36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0" name="Google Shape;27940;p36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1" name="Google Shape;27941;p36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2" name="Google Shape;27942;p36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3" name="Google Shape;27943;p36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4" name="Google Shape;27944;p36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5" name="Google Shape;27945;p36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6" name="Google Shape;27946;p36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7" name="Google Shape;27947;p36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8" name="Google Shape;27948;p36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9" name="Google Shape;27949;p36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0" name="Google Shape;27950;p36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1" name="Google Shape;27951;p36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2" name="Google Shape;27952;p36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3" name="Google Shape;27953;p36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4" name="Google Shape;27954;p36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5" name="Google Shape;27955;p36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6" name="Google Shape;27956;p36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7" name="Google Shape;27957;p36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8" name="Google Shape;27958;p36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9" name="Google Shape;27959;p36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0" name="Google Shape;27960;p36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1" name="Google Shape;27961;p36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2" name="Google Shape;27962;p36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3" name="Google Shape;27963;p36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4" name="Google Shape;27964;p36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5" name="Google Shape;27965;p36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6" name="Google Shape;27966;p36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7" name="Google Shape;27967;p36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8" name="Google Shape;27968;p36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9" name="Google Shape;27969;p36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0" name="Google Shape;27970;p36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1" name="Google Shape;27971;p36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2" name="Google Shape;27972;p36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3" name="Google Shape;27973;p36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4" name="Google Shape;27974;p36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5" name="Google Shape;27975;p36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6" name="Google Shape;27976;p36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7" name="Google Shape;27977;p36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8" name="Google Shape;27978;p36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9" name="Google Shape;27979;p36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80" name="Google Shape;27980;p36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27981" name="Google Shape;27981;p36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2" name="Google Shape;27982;p36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3" name="Google Shape;27983;p36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4" name="Google Shape;27984;p36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5" name="Google Shape;27985;p36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6" name="Google Shape;27986;p36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7" name="Google Shape;27987;p36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8" name="Google Shape;27988;p36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9" name="Google Shape;27989;p36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0" name="Google Shape;27990;p36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1" name="Google Shape;27991;p36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2" name="Google Shape;27992;p36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3" name="Google Shape;27993;p36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4" name="Google Shape;27994;p36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5" name="Google Shape;27995;p36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6" name="Google Shape;27996;p36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7" name="Google Shape;27997;p36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8" name="Google Shape;27998;p36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9" name="Google Shape;27999;p36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0" name="Google Shape;28000;p36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1" name="Google Shape;28001;p36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2" name="Google Shape;28002;p36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3" name="Google Shape;28003;p36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4" name="Google Shape;28004;p36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5" name="Google Shape;28005;p36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6" name="Google Shape;28006;p36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7" name="Google Shape;28007;p36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8" name="Google Shape;28008;p36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9" name="Google Shape;28009;p36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0" name="Google Shape;28010;p36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1" name="Google Shape;28011;p36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2" name="Google Shape;28012;p36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3" name="Google Shape;28013;p36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4" name="Google Shape;28014;p36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5" name="Google Shape;28015;p36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6" name="Google Shape;28016;p36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7" name="Google Shape;28017;p36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8" name="Google Shape;28018;p36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9" name="Google Shape;28019;p36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0" name="Google Shape;28020;p36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1" name="Google Shape;28021;p36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2" name="Google Shape;28022;p36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3" name="Google Shape;28023;p36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4" name="Google Shape;28024;p36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5" name="Google Shape;28025;p36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6" name="Google Shape;28026;p36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7" name="Google Shape;28027;p36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8" name="Google Shape;28028;p36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9" name="Google Shape;28029;p36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0" name="Google Shape;28030;p36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1" name="Google Shape;28031;p36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2" name="Google Shape;28032;p36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3" name="Google Shape;28033;p36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4" name="Google Shape;28034;p36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5" name="Google Shape;28035;p36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6" name="Google Shape;28036;p36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7" name="Google Shape;28037;p36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8" name="Google Shape;28038;p36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9" name="Google Shape;28039;p36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0" name="Google Shape;28040;p36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1" name="Google Shape;28041;p36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2" name="Google Shape;28042;p36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3" name="Google Shape;28043;p36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4" name="Google Shape;28044;p36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5" name="Google Shape;28045;p36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6" name="Google Shape;28046;p36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7" name="Google Shape;28047;p36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8" name="Google Shape;28048;p36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9" name="Google Shape;28049;p36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0" name="Google Shape;28050;p36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1" name="Google Shape;28051;p36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2" name="Google Shape;28052;p36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3" name="Google Shape;28053;p36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4" name="Google Shape;28054;p36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5" name="Google Shape;28055;p36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6" name="Google Shape;28056;p36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7" name="Google Shape;28057;p36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8" name="Google Shape;28058;p36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9" name="Google Shape;28059;p36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0" name="Google Shape;28060;p36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1" name="Google Shape;28061;p36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2" name="Google Shape;28062;p36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3" name="Google Shape;28063;p36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4" name="Google Shape;28064;p36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5" name="Google Shape;28065;p36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6" name="Google Shape;28066;p36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7" name="Google Shape;28067;p36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8" name="Google Shape;28068;p36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9" name="Google Shape;28069;p36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0" name="Google Shape;28070;p36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1" name="Google Shape;28071;p36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2" name="Google Shape;28072;p36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3" name="Google Shape;28073;p36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4" name="Google Shape;28074;p36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5" name="Google Shape;28075;p36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6" name="Google Shape;28076;p36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7" name="Google Shape;28077;p36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8" name="Google Shape;28078;p36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9" name="Google Shape;28079;p36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0" name="Google Shape;28080;p36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1" name="Google Shape;28081;p36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2" name="Google Shape;28082;p36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3" name="Google Shape;28083;p36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4" name="Google Shape;28084;p36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5" name="Google Shape;28085;p36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6" name="Google Shape;28086;p36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7" name="Google Shape;28087;p36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8" name="Google Shape;28088;p36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9" name="Google Shape;28089;p36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0" name="Google Shape;28090;p36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1" name="Google Shape;28091;p36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2" name="Google Shape;28092;p36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3" name="Google Shape;28093;p36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4" name="Google Shape;28094;p36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5" name="Google Shape;28095;p36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6" name="Google Shape;28096;p36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7" name="Google Shape;28097;p36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8" name="Google Shape;28098;p36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9" name="Google Shape;28099;p36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0" name="Google Shape;28100;p36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1" name="Google Shape;28101;p36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2" name="Google Shape;28102;p36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3" name="Google Shape;28103;p36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4" name="Google Shape;28104;p36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5" name="Google Shape;28105;p36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6" name="Google Shape;28106;p36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7" name="Google Shape;28107;p36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8" name="Google Shape;28108;p36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9" name="Google Shape;28109;p36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0" name="Google Shape;28110;p36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1" name="Google Shape;28111;p36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2" name="Google Shape;28112;p36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3" name="Google Shape;28113;p36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4" name="Google Shape;28114;p36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5" name="Google Shape;28115;p36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6" name="Google Shape;28116;p36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7" name="Google Shape;28117;p36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8" name="Google Shape;28118;p36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9" name="Google Shape;28119;p36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0" name="Google Shape;28120;p36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1" name="Google Shape;28121;p36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2" name="Google Shape;28122;p36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3" name="Google Shape;28123;p36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4" name="Google Shape;28124;p36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5" name="Google Shape;28125;p36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6" name="Google Shape;28126;p36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7" name="Google Shape;28127;p36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8" name="Google Shape;28128;p36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9" name="Google Shape;28129;p36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0" name="Google Shape;28130;p36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1" name="Google Shape;28131;p36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2" name="Google Shape;28132;p36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33" name="Google Shape;28133;p36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28134" name="Google Shape;28134;p36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5" name="Google Shape;28135;p36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6" name="Google Shape;28136;p36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7" name="Google Shape;28137;p36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8" name="Google Shape;28138;p36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9" name="Google Shape;28139;p36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0" name="Google Shape;28140;p36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1" name="Google Shape;28141;p36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2" name="Google Shape;28142;p36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3" name="Google Shape;28143;p36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4" name="Google Shape;28144;p36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5" name="Google Shape;28145;p36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6" name="Google Shape;28146;p36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7" name="Google Shape;28147;p36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8" name="Google Shape;28148;p36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9" name="Google Shape;28149;p36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0" name="Google Shape;28150;p36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1" name="Google Shape;28151;p36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2" name="Google Shape;28152;p36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3" name="Google Shape;28153;p36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4" name="Google Shape;28154;p36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5" name="Google Shape;28155;p36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6" name="Google Shape;28156;p36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7" name="Google Shape;28157;p36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8" name="Google Shape;28158;p36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9" name="Google Shape;28159;p36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0" name="Google Shape;28160;p36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1" name="Google Shape;28161;p36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2" name="Google Shape;28162;p36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3" name="Google Shape;28163;p36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4" name="Google Shape;28164;p36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5" name="Google Shape;28165;p36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6" name="Google Shape;28166;p36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7" name="Google Shape;28167;p36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8" name="Google Shape;28168;p36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9" name="Google Shape;28169;p36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0" name="Google Shape;28170;p36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1" name="Google Shape;28171;p36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2" name="Google Shape;28172;p36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3" name="Google Shape;28173;p36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4" name="Google Shape;28174;p36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5" name="Google Shape;28175;p36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6" name="Google Shape;28176;p36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7" name="Google Shape;28177;p36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8" name="Google Shape;28178;p36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9" name="Google Shape;28179;p36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0" name="Google Shape;28180;p36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1" name="Google Shape;28181;p36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2" name="Google Shape;28182;p36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3" name="Google Shape;28183;p36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4" name="Google Shape;28184;p36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5" name="Google Shape;28185;p36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6" name="Google Shape;28186;p36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7" name="Google Shape;28187;p36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8" name="Google Shape;28188;p36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9" name="Google Shape;28189;p36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0" name="Google Shape;28190;p36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1" name="Google Shape;28191;p36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2" name="Google Shape;28192;p36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3" name="Google Shape;28193;p36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4" name="Google Shape;28194;p36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5" name="Google Shape;28195;p36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6" name="Google Shape;28196;p36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7" name="Google Shape;28197;p36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8" name="Google Shape;28198;p36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9" name="Google Shape;28199;p36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0" name="Google Shape;28200;p36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1" name="Google Shape;28201;p36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2" name="Google Shape;28202;p36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3" name="Google Shape;28203;p36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4" name="Google Shape;28204;p36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5" name="Google Shape;28205;p36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6" name="Google Shape;28206;p36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7" name="Google Shape;28207;p36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8" name="Google Shape;28208;p36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9" name="Google Shape;28209;p36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0" name="Google Shape;28210;p36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1" name="Google Shape;28211;p36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2" name="Google Shape;28212;p36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3" name="Google Shape;28213;p36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4" name="Google Shape;28214;p36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5" name="Google Shape;28215;p36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6" name="Google Shape;28216;p36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7" name="Google Shape;28217;p36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8" name="Google Shape;28218;p36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9" name="Google Shape;28219;p36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0" name="Google Shape;28220;p36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1" name="Google Shape;28221;p36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2" name="Google Shape;28222;p36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3" name="Google Shape;28223;p36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4" name="Google Shape;28224;p36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5" name="Google Shape;28225;p36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6" name="Google Shape;28226;p36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7" name="Google Shape;28227;p36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8" name="Google Shape;28228;p36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9" name="Google Shape;28229;p36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0" name="Google Shape;28230;p36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1" name="Google Shape;28231;p36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2" name="Google Shape;28232;p36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3" name="Google Shape;28233;p36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4" name="Google Shape;28234;p36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5" name="Google Shape;28235;p36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6" name="Google Shape;28236;p36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7" name="Google Shape;28237;p36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8" name="Google Shape;28238;p36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9" name="Google Shape;28239;p36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0" name="Google Shape;28240;p36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1" name="Google Shape;28241;p36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2" name="Google Shape;28242;p36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3" name="Google Shape;28243;p36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4" name="Google Shape;28244;p36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5" name="Google Shape;28245;p36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6" name="Google Shape;28246;p36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7" name="Google Shape;28247;p36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8" name="Google Shape;28248;p36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9" name="Google Shape;28249;p36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0" name="Google Shape;28250;p36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1" name="Google Shape;28251;p36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2" name="Google Shape;28252;p36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3" name="Google Shape;28253;p36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4" name="Google Shape;28254;p36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55" name="Google Shape;28255;p3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256" name="Google Shape;28256;p36"/>
          <p:cNvSpPr/>
          <p:nvPr/>
        </p:nvSpPr>
        <p:spPr>
          <a:xfrm>
            <a:off x="-121" y="3910645"/>
            <a:ext cx="9144255" cy="2310173"/>
          </a:xfrm>
          <a:custGeom>
            <a:avLst/>
            <a:gdLst/>
            <a:ahLst/>
            <a:cxnLst/>
            <a:rect l="l" t="t" r="r" b="b"/>
            <a:pathLst>
              <a:path w="285691" h="72176" extrusionOk="0">
                <a:moveTo>
                  <a:pt x="50628" y="1"/>
                </a:moveTo>
                <a:cubicBezTo>
                  <a:pt x="22651" y="1"/>
                  <a:pt x="7855" y="6614"/>
                  <a:pt x="0" y="14458"/>
                </a:cubicBezTo>
                <a:lnTo>
                  <a:pt x="0" y="72176"/>
                </a:lnTo>
                <a:cubicBezTo>
                  <a:pt x="24933" y="47918"/>
                  <a:pt x="73316" y="37868"/>
                  <a:pt x="123852" y="37868"/>
                </a:cubicBezTo>
                <a:cubicBezTo>
                  <a:pt x="131198" y="37868"/>
                  <a:pt x="138590" y="38080"/>
                  <a:pt x="145962" y="38492"/>
                </a:cubicBezTo>
                <a:cubicBezTo>
                  <a:pt x="155220" y="39009"/>
                  <a:pt x="163949" y="39249"/>
                  <a:pt x="172172" y="39249"/>
                </a:cubicBezTo>
                <a:cubicBezTo>
                  <a:pt x="241590" y="39249"/>
                  <a:pt x="274940" y="22184"/>
                  <a:pt x="285690" y="11178"/>
                </a:cubicBezTo>
                <a:lnTo>
                  <a:pt x="285690" y="8835"/>
                </a:lnTo>
                <a:cubicBezTo>
                  <a:pt x="275231" y="16049"/>
                  <a:pt x="254260" y="23540"/>
                  <a:pt x="219275" y="23540"/>
                </a:cubicBezTo>
                <a:cubicBezTo>
                  <a:pt x="196257" y="23540"/>
                  <a:pt x="167172" y="20298"/>
                  <a:pt x="131022" y="11600"/>
                </a:cubicBezTo>
                <a:cubicBezTo>
                  <a:pt x="96318" y="3249"/>
                  <a:pt x="70236" y="1"/>
                  <a:pt x="50628" y="1"/>
                </a:cubicBez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57" name="Google Shape;28257;p36"/>
          <p:cNvSpPr/>
          <p:nvPr/>
        </p:nvSpPr>
        <p:spPr>
          <a:xfrm>
            <a:off x="-121" y="1313453"/>
            <a:ext cx="9144255" cy="2204293"/>
          </a:xfrm>
          <a:custGeom>
            <a:avLst/>
            <a:gdLst/>
            <a:ahLst/>
            <a:cxnLst/>
            <a:rect l="l" t="t" r="r" b="b"/>
            <a:pathLst>
              <a:path w="285691" h="68868" extrusionOk="0">
                <a:moveTo>
                  <a:pt x="285690" y="0"/>
                </a:moveTo>
                <a:cubicBezTo>
                  <a:pt x="267880" y="12392"/>
                  <a:pt x="236724" y="26451"/>
                  <a:pt x="175331" y="26451"/>
                </a:cubicBezTo>
                <a:cubicBezTo>
                  <a:pt x="165621" y="26451"/>
                  <a:pt x="155155" y="26100"/>
                  <a:pt x="143866" y="25334"/>
                </a:cubicBezTo>
                <a:cubicBezTo>
                  <a:pt x="136195" y="24814"/>
                  <a:pt x="128830" y="24568"/>
                  <a:pt x="121764" y="24568"/>
                </a:cubicBezTo>
                <a:cubicBezTo>
                  <a:pt x="58970" y="24568"/>
                  <a:pt x="19823" y="44018"/>
                  <a:pt x="0" y="63678"/>
                </a:cubicBezTo>
                <a:lnTo>
                  <a:pt x="0" y="68868"/>
                </a:lnTo>
                <a:cubicBezTo>
                  <a:pt x="21773" y="50757"/>
                  <a:pt x="66869" y="36008"/>
                  <a:pt x="141037" y="36008"/>
                </a:cubicBezTo>
                <a:cubicBezTo>
                  <a:pt x="142074" y="36008"/>
                  <a:pt x="143115" y="36011"/>
                  <a:pt x="144163" y="36017"/>
                </a:cubicBezTo>
                <a:cubicBezTo>
                  <a:pt x="145194" y="36022"/>
                  <a:pt x="146218" y="36025"/>
                  <a:pt x="147234" y="36025"/>
                </a:cubicBezTo>
                <a:cubicBezTo>
                  <a:pt x="228467" y="36025"/>
                  <a:pt x="263237" y="18048"/>
                  <a:pt x="285690" y="2552"/>
                </a:cubicBezTo>
                <a:lnTo>
                  <a:pt x="285690" y="0"/>
                </a:ln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58" name="Google Shape;28258;p36"/>
          <p:cNvSpPr txBox="1">
            <a:spLocks noGrp="1"/>
          </p:cNvSpPr>
          <p:nvPr>
            <p:ph type="ctrTitle" idx="2"/>
          </p:nvPr>
        </p:nvSpPr>
        <p:spPr>
          <a:xfrm>
            <a:off x="4905363" y="3586950"/>
            <a:ext cx="2639100" cy="5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tserrat Thin"/>
              <a:buNone/>
              <a:defRPr sz="20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259" name="Google Shape;28259;p36"/>
          <p:cNvSpPr txBox="1">
            <a:spLocks noGrp="1"/>
          </p:cNvSpPr>
          <p:nvPr>
            <p:ph type="subTitle" idx="1"/>
          </p:nvPr>
        </p:nvSpPr>
        <p:spPr>
          <a:xfrm>
            <a:off x="4905376" y="4040949"/>
            <a:ext cx="2639100" cy="8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260" name="Google Shape;28260;p36"/>
          <p:cNvSpPr txBox="1">
            <a:spLocks noGrp="1"/>
          </p:cNvSpPr>
          <p:nvPr>
            <p:ph type="ctrTitle" idx="3"/>
          </p:nvPr>
        </p:nvSpPr>
        <p:spPr>
          <a:xfrm>
            <a:off x="1556287" y="1681950"/>
            <a:ext cx="2639100" cy="5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 Thin"/>
              <a:buNone/>
              <a:defRPr sz="2000">
                <a:solidFill>
                  <a:schemeClr val="accent2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8261" name="Google Shape;28261;p36"/>
          <p:cNvSpPr txBox="1">
            <a:spLocks noGrp="1"/>
          </p:cNvSpPr>
          <p:nvPr>
            <p:ph type="subTitle" idx="4"/>
          </p:nvPr>
        </p:nvSpPr>
        <p:spPr>
          <a:xfrm>
            <a:off x="1556300" y="2135949"/>
            <a:ext cx="2639100" cy="8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9228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6" name="Google Shape;876;p3"/>
          <p:cNvGrpSpPr/>
          <p:nvPr/>
        </p:nvGrpSpPr>
        <p:grpSpPr>
          <a:xfrm flipH="1">
            <a:off x="-2000474" y="-165027"/>
            <a:ext cx="11226942" cy="5700535"/>
            <a:chOff x="238125" y="1043475"/>
            <a:chExt cx="7142275" cy="3626525"/>
          </a:xfrm>
        </p:grpSpPr>
        <p:sp>
          <p:nvSpPr>
            <p:cNvPr id="877" name="Google Shape;877;p3"/>
            <p:cNvSpPr/>
            <p:nvPr/>
          </p:nvSpPr>
          <p:spPr>
            <a:xfrm>
              <a:off x="3419160" y="2086946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3"/>
          <p:cNvGrpSpPr/>
          <p:nvPr/>
        </p:nvGrpSpPr>
        <p:grpSpPr>
          <a:xfrm rot="10800000">
            <a:off x="-25595" y="-688301"/>
            <a:ext cx="9152207" cy="6520116"/>
            <a:chOff x="238075" y="312675"/>
            <a:chExt cx="7142350" cy="5088275"/>
          </a:xfrm>
        </p:grpSpPr>
        <p:sp>
          <p:nvSpPr>
            <p:cNvPr id="882" name="Google Shape;882;p3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" name="Google Shape;1465;p3"/>
          <p:cNvGrpSpPr/>
          <p:nvPr/>
        </p:nvGrpSpPr>
        <p:grpSpPr>
          <a:xfrm rot="10800000">
            <a:off x="-79144" y="-541921"/>
            <a:ext cx="9357872" cy="6281452"/>
            <a:chOff x="235375" y="458950"/>
            <a:chExt cx="7145050" cy="4796100"/>
          </a:xfrm>
        </p:grpSpPr>
        <p:sp>
          <p:nvSpPr>
            <p:cNvPr id="1466" name="Google Shape;1466;p3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8" name="Google Shape;1618;p3"/>
          <p:cNvGrpSpPr/>
          <p:nvPr/>
        </p:nvGrpSpPr>
        <p:grpSpPr>
          <a:xfrm rot="10800000">
            <a:off x="-128548" y="-503997"/>
            <a:ext cx="9358095" cy="6205603"/>
            <a:chOff x="236675" y="487975"/>
            <a:chExt cx="7144675" cy="4737825"/>
          </a:xfrm>
        </p:grpSpPr>
        <p:sp>
          <p:nvSpPr>
            <p:cNvPr id="1619" name="Google Shape;1619;p3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0" name="Google Shape;1740;p3"/>
          <p:cNvSpPr txBox="1">
            <a:spLocks noGrp="1"/>
          </p:cNvSpPr>
          <p:nvPr>
            <p:ph type="title"/>
          </p:nvPr>
        </p:nvSpPr>
        <p:spPr>
          <a:xfrm>
            <a:off x="4362350" y="2682475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41" name="Google Shape;1741;p3"/>
          <p:cNvSpPr txBox="1">
            <a:spLocks noGrp="1"/>
          </p:cNvSpPr>
          <p:nvPr>
            <p:ph type="title" idx="2" hasCustomPrompt="1"/>
          </p:nvPr>
        </p:nvSpPr>
        <p:spPr>
          <a:xfrm>
            <a:off x="4362350" y="916675"/>
            <a:ext cx="3936600" cy="17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42" name="Google Shape;1742;p3"/>
          <p:cNvSpPr txBox="1">
            <a:spLocks noGrp="1"/>
          </p:cNvSpPr>
          <p:nvPr>
            <p:ph type="subTitle" idx="1"/>
          </p:nvPr>
        </p:nvSpPr>
        <p:spPr>
          <a:xfrm>
            <a:off x="4362350" y="3346800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3481" name="Google Shape;3481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482" name="Google Shape;3482;p6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3483" name="Google Shape;3483;p6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6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6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6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6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6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6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6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6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6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6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6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6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6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6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6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6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6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6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6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6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6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6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6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6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6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6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6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6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6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6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6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6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6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6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6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6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6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6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6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6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6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6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6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6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6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6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6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6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6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6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6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6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6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6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6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6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6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6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6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6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6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6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6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6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6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6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6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6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6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6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6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6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6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6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6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6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6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6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6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6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6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6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6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6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6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6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6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6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6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6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6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6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6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6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6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6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6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6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6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6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6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6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6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6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6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6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6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6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6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6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6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6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6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6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6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6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6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6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6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6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6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6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6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6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6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6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6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6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6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6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6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6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6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6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6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6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6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6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6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6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6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6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6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6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6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6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6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6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6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6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6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6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6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6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6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6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6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6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6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6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6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6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6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6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6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6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6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6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6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6" name="Google Shape;4066;p6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4067" name="Google Shape;4067;p6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6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6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6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6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6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6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6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6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6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6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6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6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6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6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6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6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6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6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6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6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6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6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6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6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6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6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6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6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6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6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6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6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6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6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6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6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6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6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6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6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6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6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6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6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6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6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6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6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6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6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6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6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6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6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6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6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6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6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6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6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6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6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6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6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6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6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6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6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6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6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6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6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6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6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6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6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6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6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6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6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6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6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6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6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6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6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6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6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6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6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6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6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6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6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6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6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6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6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6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6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6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6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6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6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6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6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6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6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6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6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6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6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6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6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6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6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6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6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6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6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6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6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6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6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6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6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6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6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6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6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6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6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6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6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6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6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6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6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6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6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9" name="Google Shape;4219;p6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4220" name="Google Shape;4220;p6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6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6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6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6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6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6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6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6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6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6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6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6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6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6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6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6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6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6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6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6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6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6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6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6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6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6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6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6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6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6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6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6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6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6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6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6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6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6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6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6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6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6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6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6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6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6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6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6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6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6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6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6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6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6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6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6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6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6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6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6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6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6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6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6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6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6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6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6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6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6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6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6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6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6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6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6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6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6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6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6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6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6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6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6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6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6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6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6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6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6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6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6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6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6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6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6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6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6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6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6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6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6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6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6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6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6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6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6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6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6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6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6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6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6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1" name="Google Shape;4341;p6"/>
          <p:cNvSpPr/>
          <p:nvPr/>
        </p:nvSpPr>
        <p:spPr>
          <a:xfrm>
            <a:off x="-125" y="2571752"/>
            <a:ext cx="9144255" cy="3141280"/>
          </a:xfrm>
          <a:custGeom>
            <a:avLst/>
            <a:gdLst/>
            <a:ahLst/>
            <a:cxnLst/>
            <a:rect l="l" t="t" r="r" b="b"/>
            <a:pathLst>
              <a:path w="285691" h="72176" extrusionOk="0">
                <a:moveTo>
                  <a:pt x="50628" y="1"/>
                </a:moveTo>
                <a:cubicBezTo>
                  <a:pt x="22651" y="1"/>
                  <a:pt x="7855" y="6614"/>
                  <a:pt x="0" y="14458"/>
                </a:cubicBezTo>
                <a:lnTo>
                  <a:pt x="0" y="72176"/>
                </a:lnTo>
                <a:cubicBezTo>
                  <a:pt x="24933" y="47918"/>
                  <a:pt x="73316" y="37868"/>
                  <a:pt x="123852" y="37868"/>
                </a:cubicBezTo>
                <a:cubicBezTo>
                  <a:pt x="131198" y="37868"/>
                  <a:pt x="138590" y="38080"/>
                  <a:pt x="145962" y="38492"/>
                </a:cubicBezTo>
                <a:cubicBezTo>
                  <a:pt x="155220" y="39009"/>
                  <a:pt x="163949" y="39249"/>
                  <a:pt x="172172" y="39249"/>
                </a:cubicBezTo>
                <a:cubicBezTo>
                  <a:pt x="241590" y="39249"/>
                  <a:pt x="274940" y="22184"/>
                  <a:pt x="285690" y="11178"/>
                </a:cubicBezTo>
                <a:lnTo>
                  <a:pt x="285690" y="8835"/>
                </a:lnTo>
                <a:cubicBezTo>
                  <a:pt x="275231" y="16049"/>
                  <a:pt x="254260" y="23540"/>
                  <a:pt x="219275" y="23540"/>
                </a:cubicBezTo>
                <a:cubicBezTo>
                  <a:pt x="196257" y="23540"/>
                  <a:pt x="167172" y="20298"/>
                  <a:pt x="131022" y="11600"/>
                </a:cubicBezTo>
                <a:cubicBezTo>
                  <a:pt x="96318" y="3249"/>
                  <a:pt x="70236" y="1"/>
                  <a:pt x="50628" y="1"/>
                </a:cubicBez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2" name="Google Shape;4342;p6"/>
          <p:cNvSpPr/>
          <p:nvPr/>
        </p:nvSpPr>
        <p:spPr>
          <a:xfrm>
            <a:off x="-128" y="796951"/>
            <a:ext cx="7364789" cy="2128537"/>
          </a:xfrm>
          <a:custGeom>
            <a:avLst/>
            <a:gdLst/>
            <a:ahLst/>
            <a:cxnLst/>
            <a:rect l="l" t="t" r="r" b="b"/>
            <a:pathLst>
              <a:path w="136581" h="39474" extrusionOk="0">
                <a:moveTo>
                  <a:pt x="95031" y="0"/>
                </a:moveTo>
                <a:cubicBezTo>
                  <a:pt x="63774" y="0"/>
                  <a:pt x="30522" y="7079"/>
                  <a:pt x="0" y="25768"/>
                </a:cubicBezTo>
                <a:lnTo>
                  <a:pt x="0" y="39473"/>
                </a:lnTo>
                <a:cubicBezTo>
                  <a:pt x="17723" y="21678"/>
                  <a:pt x="63674" y="3256"/>
                  <a:pt x="117107" y="3256"/>
                </a:cubicBezTo>
                <a:cubicBezTo>
                  <a:pt x="123502" y="3256"/>
                  <a:pt x="130006" y="3520"/>
                  <a:pt x="136580" y="4080"/>
                </a:cubicBezTo>
                <a:cubicBezTo>
                  <a:pt x="123466" y="1509"/>
                  <a:pt x="109461" y="0"/>
                  <a:pt x="95031" y="0"/>
                </a:cubicBez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3" name="Google Shape;4343;p6"/>
          <p:cNvSpPr/>
          <p:nvPr/>
        </p:nvSpPr>
        <p:spPr>
          <a:xfrm>
            <a:off x="5239254" y="2179482"/>
            <a:ext cx="3904755" cy="1074876"/>
          </a:xfrm>
          <a:custGeom>
            <a:avLst/>
            <a:gdLst/>
            <a:ahLst/>
            <a:cxnLst/>
            <a:rect l="l" t="t" r="r" b="b"/>
            <a:pathLst>
              <a:path w="121995" h="33582" extrusionOk="0">
                <a:moveTo>
                  <a:pt x="121994" y="0"/>
                </a:moveTo>
                <a:cubicBezTo>
                  <a:pt x="102691" y="20952"/>
                  <a:pt x="48973" y="29522"/>
                  <a:pt x="18349" y="29522"/>
                </a:cubicBezTo>
                <a:cubicBezTo>
                  <a:pt x="10277" y="29522"/>
                  <a:pt x="3810" y="28927"/>
                  <a:pt x="0" y="27806"/>
                </a:cubicBezTo>
                <a:lnTo>
                  <a:pt x="0" y="27806"/>
                </a:lnTo>
                <a:cubicBezTo>
                  <a:pt x="13334" y="31967"/>
                  <a:pt x="27080" y="33581"/>
                  <a:pt x="40381" y="33581"/>
                </a:cubicBezTo>
                <a:cubicBezTo>
                  <a:pt x="76702" y="33581"/>
                  <a:pt x="109712" y="21548"/>
                  <a:pt x="121994" y="16484"/>
                </a:cubicBezTo>
                <a:lnTo>
                  <a:pt x="121994" y="0"/>
                </a:ln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5" name="Google Shape;636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6366" name="Google Shape;6366;p10"/>
          <p:cNvGrpSpPr/>
          <p:nvPr/>
        </p:nvGrpSpPr>
        <p:grpSpPr>
          <a:xfrm flipH="1">
            <a:off x="-2000474" y="-165027"/>
            <a:ext cx="11226942" cy="5700535"/>
            <a:chOff x="238125" y="1043475"/>
            <a:chExt cx="7142275" cy="3626525"/>
          </a:xfrm>
        </p:grpSpPr>
        <p:sp>
          <p:nvSpPr>
            <p:cNvPr id="6367" name="Google Shape;6367;p10"/>
            <p:cNvSpPr/>
            <p:nvPr/>
          </p:nvSpPr>
          <p:spPr>
            <a:xfrm>
              <a:off x="3419160" y="2086946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10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10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10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1" name="Google Shape;6371;p10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6372" name="Google Shape;6372;p10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10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10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10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10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10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10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0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0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0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0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0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0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0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0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0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0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0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0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0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0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10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10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10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10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10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10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10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10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10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0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10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10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10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0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0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0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0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0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0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0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0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10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10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0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0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0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10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10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10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0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10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10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10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10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10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10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10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10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10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10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10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10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10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10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10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0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10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10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10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0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0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0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0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0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0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0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0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0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0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10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10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0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0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0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0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10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10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0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0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0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0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0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0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10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10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10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10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10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10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10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10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10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10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10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10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10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10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10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10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10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10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10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10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10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10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10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10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10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10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10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10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10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10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10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10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10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10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10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10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10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10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10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10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10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10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10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10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10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10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10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10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10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10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10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10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10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10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10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10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10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10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10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10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10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10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10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10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10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10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10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10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10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10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10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10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10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10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10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10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10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10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10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10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10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10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10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10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10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10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10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10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10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10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10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10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10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10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10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10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10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10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10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10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10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10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10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10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10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10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10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10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10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10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10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10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10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10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10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10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10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10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10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10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10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10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10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10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10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10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10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10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10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10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10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10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10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10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10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10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10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10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10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10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10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10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10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10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10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10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10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10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10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10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10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10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10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10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10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10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10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10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10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10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10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10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10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10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10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10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10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10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10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10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10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10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10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10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10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10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10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10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10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10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10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10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10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10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10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10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10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10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10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10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10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10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10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10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10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10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10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10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10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10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10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10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10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10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10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10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10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10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10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10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10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10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10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10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10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10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10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10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10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10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10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10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10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10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10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10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10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10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10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10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10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10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10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10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10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10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10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10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10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10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10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10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10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10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10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10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10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10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10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10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10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10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10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10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10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10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10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10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10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10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10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10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10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10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10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10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10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10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10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10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10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10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10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10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10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10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10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10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10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10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10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10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10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10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10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10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10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10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10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10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10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10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10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10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10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10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10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10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10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10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10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10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10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10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10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10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10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10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10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10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10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10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10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10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10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10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10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10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10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10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10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10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10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10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10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10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10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10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10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10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10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10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10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10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10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10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10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10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10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10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10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10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10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10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10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10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10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10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10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10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10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10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10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10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10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10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10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10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10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10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10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10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10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10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10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10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10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10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10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10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10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10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10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10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10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10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10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10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10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10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10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10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10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10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10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10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10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10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10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10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10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10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10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10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10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10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10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10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10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10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10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10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10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10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10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10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10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10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10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10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10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10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10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10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10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10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10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10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10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10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10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10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10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10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10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10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10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10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10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10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10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10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10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10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10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10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10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10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10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10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10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10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10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10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10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10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10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10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10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10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10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10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10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10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10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10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10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10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10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10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10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10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10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10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10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10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10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10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10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10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10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10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10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10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10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10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10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10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10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10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10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10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10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10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10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10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10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10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10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5" name="Google Shape;6955;p10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6956" name="Google Shape;6956;p10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10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10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10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10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10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10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10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10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10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10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10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10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10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10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10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10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10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10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10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10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10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10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10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10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10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10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10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10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10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10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10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10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10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10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10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10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10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10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10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10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10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10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10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10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10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10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10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10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10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10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10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10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10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10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10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10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10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10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10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10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10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10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10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10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10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10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10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10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10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10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10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10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10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10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10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10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10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10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10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10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10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10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10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10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10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10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10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10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10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10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10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10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10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10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10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10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10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10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10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10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10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10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10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10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10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10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10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10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10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10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10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10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10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10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10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10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10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10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10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10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10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10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10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10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10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10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10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10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10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10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10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10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10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10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10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10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10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10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10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10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10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10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10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10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10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10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10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10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10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10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10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8" name="Google Shape;7108;p10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7109" name="Google Shape;7109;p10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10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10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10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10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10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10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10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10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10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10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10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10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10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10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10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10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10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10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10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10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10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10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10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10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10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10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10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10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10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10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10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10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10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10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10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10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10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10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10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10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10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10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10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10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10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10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10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10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10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10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10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10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10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10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10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10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10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10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10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10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10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10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10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10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10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10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10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10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10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10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10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10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10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10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10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10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10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10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10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10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10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10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10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10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10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10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10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10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10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10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10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10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10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10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10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10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10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10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10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10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10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10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10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10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10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10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10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10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10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10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10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10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10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10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10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10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10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10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10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10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0" name="Google Shape;7230;p10"/>
          <p:cNvSpPr txBox="1">
            <a:spLocks noGrp="1"/>
          </p:cNvSpPr>
          <p:nvPr>
            <p:ph type="title"/>
          </p:nvPr>
        </p:nvSpPr>
        <p:spPr>
          <a:xfrm>
            <a:off x="1970100" y="1534513"/>
            <a:ext cx="5203800" cy="20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0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1">
  <p:cSld name="CUSTOM_4">
    <p:spTree>
      <p:nvGrpSpPr>
        <p:cNvPr id="1" name="Shape 9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35" name="Google Shape;9835;p15"/>
          <p:cNvGrpSpPr/>
          <p:nvPr/>
        </p:nvGrpSpPr>
        <p:grpSpPr>
          <a:xfrm flipH="1">
            <a:off x="-2000474" y="-165027"/>
            <a:ext cx="11226942" cy="5700535"/>
            <a:chOff x="238125" y="1043475"/>
            <a:chExt cx="7142275" cy="3626525"/>
          </a:xfrm>
        </p:grpSpPr>
        <p:sp>
          <p:nvSpPr>
            <p:cNvPr id="9836" name="Google Shape;9836;p15"/>
            <p:cNvSpPr/>
            <p:nvPr/>
          </p:nvSpPr>
          <p:spPr>
            <a:xfrm>
              <a:off x="3419160" y="2086946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15"/>
            <p:cNvSpPr/>
            <p:nvPr/>
          </p:nvSpPr>
          <p:spPr>
            <a:xfrm>
              <a:off x="238125" y="1470500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15"/>
            <p:cNvSpPr/>
            <p:nvPr/>
          </p:nvSpPr>
          <p:spPr>
            <a:xfrm>
              <a:off x="238125" y="2865600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15"/>
            <p:cNvSpPr/>
            <p:nvPr/>
          </p:nvSpPr>
          <p:spPr>
            <a:xfrm>
              <a:off x="238125" y="1043475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0" name="Google Shape;9840;p15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9841" name="Google Shape;9841;p15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15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15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15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15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15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15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15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15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15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15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15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15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15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15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15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15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15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15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15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15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15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15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15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15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15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15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15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15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15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15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15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15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15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15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15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15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15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15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15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15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15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15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15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15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15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15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15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15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15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15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15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15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15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15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15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15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15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15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15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15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15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15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15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15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15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15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15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15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15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15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15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15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15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15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15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15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15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15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15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15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15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15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15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15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15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15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15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15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15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15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15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15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15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15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15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15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15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15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15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15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15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15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15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15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15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15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15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15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15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15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15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15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15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15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15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15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15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15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15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15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15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15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15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15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15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15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15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15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15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15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15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15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15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15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15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15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15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15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15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15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15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15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15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15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15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15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15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15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15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15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15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15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15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15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15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15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15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15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15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15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15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15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15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15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15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15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15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15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15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15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15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15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15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15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15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15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15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15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15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15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15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15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15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15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15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15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15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15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15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15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15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15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15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15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15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15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15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15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15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15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15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15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15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15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15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15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15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15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15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15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15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15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15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15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15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15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15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15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15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15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15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15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15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15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15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15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15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15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15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15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15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15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15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15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15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15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15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15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15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15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15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15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15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15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15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15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15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15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15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15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15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15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15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15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15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15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15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15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15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15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15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15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15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15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15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15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15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15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15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15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15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15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15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15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15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15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15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15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15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15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15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15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15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15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15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15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15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15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15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15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15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15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15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15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15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15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15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15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15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15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15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15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15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15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15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15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15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15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15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15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15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15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15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15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15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15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15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15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15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15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15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15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15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15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15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15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15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15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15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15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15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15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15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15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15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15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15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15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15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15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15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15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15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15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15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15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15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15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15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15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15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15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15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15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15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15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15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15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15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15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15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15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15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15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15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15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15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15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15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15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15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15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15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15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15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15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15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15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15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15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15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15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15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15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15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15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15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15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15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15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15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15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15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15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15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15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15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15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15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15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15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15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15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15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15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15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15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15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15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15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15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15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15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15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15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15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15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15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15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15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15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15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15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15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15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15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15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15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15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15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15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15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15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15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15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15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15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15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15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15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15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15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15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15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15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15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15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15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15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15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15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15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15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15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15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15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15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15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15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15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15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15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15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15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15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15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15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15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15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15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15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15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15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15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15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15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15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15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15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15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15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15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15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15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15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15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15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15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15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15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15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15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15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15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15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15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15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15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15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15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15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15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15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15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15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15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15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15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15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15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15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15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15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15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15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15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15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15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15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15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15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15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15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15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15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15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15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15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15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15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15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15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15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15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15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15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15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15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15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15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15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15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15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15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15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15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15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15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15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15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15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15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15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15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15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15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15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15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15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15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15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15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15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15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15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15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15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15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15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15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15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15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15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15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15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15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15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15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15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15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15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15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4" name="Google Shape;10424;p15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10425" name="Google Shape;10425;p15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15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15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15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15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15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15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15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15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15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15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15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15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15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15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15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15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15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15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15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15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15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15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15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15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15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15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15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15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15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15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15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15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15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15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15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15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15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15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15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15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15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15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15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15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15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15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15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15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15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15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15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15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15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15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15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15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15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15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15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15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15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15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15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15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15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15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15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15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15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15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15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15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15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15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15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15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15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15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15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15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15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15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15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15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15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15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15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15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15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15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15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15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15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15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15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15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15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15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15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15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15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15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15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15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15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15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15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15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15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15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15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15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15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15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15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15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15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15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15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15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15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15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15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15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15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15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15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15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15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15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15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15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15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15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15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15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15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15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15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15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15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15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15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15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15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15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15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15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15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15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15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15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10578" name="Google Shape;10578;p15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15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15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15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15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15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15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15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15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15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15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15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15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15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15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15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15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15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15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15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15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15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15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15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15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15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15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15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15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15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15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15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15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15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15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15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15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15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15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15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15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15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15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15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15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15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15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15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15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15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15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15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15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15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15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15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15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15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15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15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15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15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15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15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15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15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15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15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15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15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15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15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15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15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15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15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15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15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15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15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15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15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15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15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15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15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15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15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15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15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15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15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15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15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15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15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15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15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15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15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15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15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15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15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15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15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15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15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15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15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15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15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15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15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15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15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15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15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15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15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15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99" name="Google Shape;10699;p15"/>
          <p:cNvSpPr txBox="1">
            <a:spLocks noGrp="1"/>
          </p:cNvSpPr>
          <p:nvPr>
            <p:ph type="title"/>
          </p:nvPr>
        </p:nvSpPr>
        <p:spPr>
          <a:xfrm>
            <a:off x="2348250" y="1290725"/>
            <a:ext cx="57732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00" name="Google Shape;10700;p15"/>
          <p:cNvSpPr txBox="1">
            <a:spLocks noGrp="1"/>
          </p:cNvSpPr>
          <p:nvPr>
            <p:ph type="body" idx="1"/>
          </p:nvPr>
        </p:nvSpPr>
        <p:spPr>
          <a:xfrm>
            <a:off x="4262650" y="2095950"/>
            <a:ext cx="3858900" cy="20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15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15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15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15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15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15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15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15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1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15">
    <p:spTree>
      <p:nvGrpSpPr>
        <p:cNvPr id="1" name="Shape 1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0" name="Google Shape;11570;p17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11571" name="Google Shape;11571;p17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17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17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17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17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17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17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17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17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17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17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17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17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17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17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17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17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17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17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17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17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17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17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17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17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17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17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17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17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17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17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17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17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17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17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17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17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17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17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17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17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17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17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17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17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17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17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17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17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17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17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17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17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17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17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17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17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17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17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17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17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17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17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17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17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17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17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17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17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17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17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17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17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17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17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17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17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17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17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17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17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17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17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17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17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17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17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17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17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17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17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17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17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17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17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17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17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17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17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17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17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17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17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17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17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17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17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17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17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17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17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17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17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17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17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17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17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17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17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17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17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17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17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17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17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17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17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17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17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17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17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17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17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17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17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17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17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17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17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17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17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17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17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17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17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17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17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17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17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17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17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17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17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17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17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17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17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17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17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17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17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17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17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17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17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17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17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17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17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17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17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17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17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17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17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17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17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17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17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17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17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17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17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17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17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17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17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17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17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17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17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17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17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17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17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17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17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17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17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17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17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17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17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17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17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17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17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17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17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17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17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17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17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17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17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17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17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17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17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17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17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17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17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17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17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17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17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17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17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17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17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17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17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17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17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17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17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17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17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17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17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17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17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17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17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17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17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17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17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17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17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17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17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17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17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17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17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17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17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17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17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17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17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17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17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17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17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17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17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17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17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17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17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17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17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17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17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17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17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17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17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17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17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17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17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17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17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17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17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17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17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17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17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17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17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17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17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17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17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17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17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17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17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17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17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17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17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17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17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17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17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17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17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17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17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17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17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17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17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17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17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17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17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17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17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17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17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17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17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17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17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17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17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17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17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17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17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17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17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17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17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17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17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17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17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17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17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17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17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17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17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17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17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17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17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17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17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17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17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17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17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17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17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17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17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17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17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17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17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17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17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17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17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17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17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17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17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17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17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17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17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17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17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17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17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17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17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17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17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17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17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17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17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17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17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17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17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17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17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17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17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17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17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17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17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17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17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17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17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17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17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17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17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17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17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17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17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17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17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17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17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17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17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17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17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17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17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17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17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17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17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17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17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17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17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17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17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17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17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17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17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17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17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17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17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17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17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17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17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17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17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17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17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17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17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17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17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17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17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17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17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17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17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17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17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17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17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17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17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17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17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17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17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17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17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17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17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17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17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17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17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17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17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17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17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17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17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17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17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17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17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17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17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17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17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17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17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17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17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17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17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17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17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17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17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17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17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17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17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17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17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17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17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17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17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17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17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17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17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17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17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17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17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17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17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17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17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17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17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17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17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17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17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17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17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17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17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17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17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17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17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17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17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17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17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17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17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17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17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17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17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17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17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17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17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17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17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17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17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17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17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17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17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17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17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17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17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17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17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17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17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17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17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17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17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17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17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17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17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17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17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17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17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4" name="Google Shape;12154;p17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12155" name="Google Shape;12155;p17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17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17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17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17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17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17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17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17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17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17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17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17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17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17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17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17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17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17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17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17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17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17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17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17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17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17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17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17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17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17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17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17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17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17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17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17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17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17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17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17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17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17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17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17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17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17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17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17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17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17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17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17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17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17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17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17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17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17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17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17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17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17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17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17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17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17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17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17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17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17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17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17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17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17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17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17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17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17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17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17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17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17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17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17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17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17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17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17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17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17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17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17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17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17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17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17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17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17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17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17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17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17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17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17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17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17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17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17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17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17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17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17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17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17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17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17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17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17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17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17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17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17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17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17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17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17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17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17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17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17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17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17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17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17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17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17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17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17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17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17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17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17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17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17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17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17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17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17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17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17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17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7" name="Google Shape;12307;p17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12308" name="Google Shape;12308;p17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17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17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17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17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17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17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17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17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17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17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17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17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17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17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17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17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17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17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17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17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17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17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17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17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17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17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17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17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17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17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17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17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17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17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17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17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17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17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17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17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17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17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17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17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17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17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17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17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17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17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17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17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17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17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17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17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17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17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17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17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17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17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17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17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17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17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17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17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17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17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17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17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17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17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17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17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17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17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17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17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17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17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17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17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17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17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17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17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17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17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17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17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17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17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17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17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17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17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17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17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17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17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17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17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17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17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17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17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17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17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17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17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17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17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17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17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17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17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17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17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9" name="Google Shape;12429;p17"/>
          <p:cNvSpPr/>
          <p:nvPr/>
        </p:nvSpPr>
        <p:spPr>
          <a:xfrm>
            <a:off x="-121" y="3910645"/>
            <a:ext cx="9144255" cy="2310173"/>
          </a:xfrm>
          <a:custGeom>
            <a:avLst/>
            <a:gdLst/>
            <a:ahLst/>
            <a:cxnLst/>
            <a:rect l="l" t="t" r="r" b="b"/>
            <a:pathLst>
              <a:path w="285691" h="72176" extrusionOk="0">
                <a:moveTo>
                  <a:pt x="50628" y="1"/>
                </a:moveTo>
                <a:cubicBezTo>
                  <a:pt x="22651" y="1"/>
                  <a:pt x="7855" y="6614"/>
                  <a:pt x="0" y="14458"/>
                </a:cubicBezTo>
                <a:lnTo>
                  <a:pt x="0" y="72176"/>
                </a:lnTo>
                <a:cubicBezTo>
                  <a:pt x="24933" y="47918"/>
                  <a:pt x="73316" y="37868"/>
                  <a:pt x="123852" y="37868"/>
                </a:cubicBezTo>
                <a:cubicBezTo>
                  <a:pt x="131198" y="37868"/>
                  <a:pt x="138590" y="38080"/>
                  <a:pt x="145962" y="38492"/>
                </a:cubicBezTo>
                <a:cubicBezTo>
                  <a:pt x="155220" y="39009"/>
                  <a:pt x="163949" y="39249"/>
                  <a:pt x="172172" y="39249"/>
                </a:cubicBezTo>
                <a:cubicBezTo>
                  <a:pt x="241590" y="39249"/>
                  <a:pt x="274940" y="22184"/>
                  <a:pt x="285690" y="11178"/>
                </a:cubicBezTo>
                <a:lnTo>
                  <a:pt x="285690" y="8835"/>
                </a:lnTo>
                <a:cubicBezTo>
                  <a:pt x="275231" y="16049"/>
                  <a:pt x="254260" y="23540"/>
                  <a:pt x="219275" y="23540"/>
                </a:cubicBezTo>
                <a:cubicBezTo>
                  <a:pt x="196257" y="23540"/>
                  <a:pt x="167172" y="20298"/>
                  <a:pt x="131022" y="11600"/>
                </a:cubicBezTo>
                <a:cubicBezTo>
                  <a:pt x="96318" y="3249"/>
                  <a:pt x="70236" y="1"/>
                  <a:pt x="50628" y="1"/>
                </a:cubicBez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0" name="Google Shape;12430;p17"/>
          <p:cNvSpPr/>
          <p:nvPr/>
        </p:nvSpPr>
        <p:spPr>
          <a:xfrm>
            <a:off x="-121" y="1313453"/>
            <a:ext cx="9144255" cy="2204293"/>
          </a:xfrm>
          <a:custGeom>
            <a:avLst/>
            <a:gdLst/>
            <a:ahLst/>
            <a:cxnLst/>
            <a:rect l="l" t="t" r="r" b="b"/>
            <a:pathLst>
              <a:path w="285691" h="68868" extrusionOk="0">
                <a:moveTo>
                  <a:pt x="285690" y="0"/>
                </a:moveTo>
                <a:cubicBezTo>
                  <a:pt x="267880" y="12392"/>
                  <a:pt x="236724" y="26451"/>
                  <a:pt x="175331" y="26451"/>
                </a:cubicBezTo>
                <a:cubicBezTo>
                  <a:pt x="165621" y="26451"/>
                  <a:pt x="155155" y="26100"/>
                  <a:pt x="143866" y="25334"/>
                </a:cubicBezTo>
                <a:cubicBezTo>
                  <a:pt x="136195" y="24814"/>
                  <a:pt x="128830" y="24568"/>
                  <a:pt x="121764" y="24568"/>
                </a:cubicBezTo>
                <a:cubicBezTo>
                  <a:pt x="58970" y="24568"/>
                  <a:pt x="19823" y="44018"/>
                  <a:pt x="0" y="63678"/>
                </a:cubicBezTo>
                <a:lnTo>
                  <a:pt x="0" y="68868"/>
                </a:lnTo>
                <a:cubicBezTo>
                  <a:pt x="21773" y="50757"/>
                  <a:pt x="66869" y="36008"/>
                  <a:pt x="141037" y="36008"/>
                </a:cubicBezTo>
                <a:cubicBezTo>
                  <a:pt x="142074" y="36008"/>
                  <a:pt x="143115" y="36011"/>
                  <a:pt x="144163" y="36017"/>
                </a:cubicBezTo>
                <a:cubicBezTo>
                  <a:pt x="145194" y="36022"/>
                  <a:pt x="146218" y="36025"/>
                  <a:pt x="147234" y="36025"/>
                </a:cubicBezTo>
                <a:cubicBezTo>
                  <a:pt x="228467" y="36025"/>
                  <a:pt x="263237" y="18048"/>
                  <a:pt x="285690" y="2552"/>
                </a:cubicBezTo>
                <a:lnTo>
                  <a:pt x="285690" y="0"/>
                </a:ln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1" name="Google Shape;12431;p17"/>
          <p:cNvSpPr txBox="1">
            <a:spLocks noGrp="1"/>
          </p:cNvSpPr>
          <p:nvPr>
            <p:ph type="title"/>
          </p:nvPr>
        </p:nvSpPr>
        <p:spPr>
          <a:xfrm>
            <a:off x="4336675" y="1562100"/>
            <a:ext cx="4094100" cy="14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432" name="Google Shape;12432;p17"/>
          <p:cNvSpPr txBox="1">
            <a:spLocks noGrp="1"/>
          </p:cNvSpPr>
          <p:nvPr>
            <p:ph type="subTitle" idx="1"/>
          </p:nvPr>
        </p:nvSpPr>
        <p:spPr>
          <a:xfrm>
            <a:off x="4336675" y="3149825"/>
            <a:ext cx="4094100" cy="7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IG_NUMBER_1">
    <p:spTree>
      <p:nvGrpSpPr>
        <p:cNvPr id="1" name="Shape 1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4" name="Google Shape;12434;p18"/>
          <p:cNvSpPr txBox="1">
            <a:spLocks noGrp="1"/>
          </p:cNvSpPr>
          <p:nvPr>
            <p:ph type="title" hasCustomPrompt="1"/>
          </p:nvPr>
        </p:nvSpPr>
        <p:spPr>
          <a:xfrm>
            <a:off x="850238" y="741350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35" name="Google Shape;12435;p18"/>
          <p:cNvSpPr txBox="1">
            <a:spLocks noGrp="1"/>
          </p:cNvSpPr>
          <p:nvPr>
            <p:ph type="ctrTitle" idx="2"/>
          </p:nvPr>
        </p:nvSpPr>
        <p:spPr>
          <a:xfrm>
            <a:off x="850238" y="1181975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Thin"/>
              <a:buNone/>
              <a:defRPr sz="1800"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436" name="Google Shape;12436;p18"/>
          <p:cNvSpPr txBox="1">
            <a:spLocks noGrp="1"/>
          </p:cNvSpPr>
          <p:nvPr>
            <p:ph type="subTitle" idx="1"/>
          </p:nvPr>
        </p:nvSpPr>
        <p:spPr>
          <a:xfrm>
            <a:off x="850238" y="1654175"/>
            <a:ext cx="23733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437" name="Google Shape;12437;p18"/>
          <p:cNvSpPr txBox="1">
            <a:spLocks noGrp="1"/>
          </p:cNvSpPr>
          <p:nvPr>
            <p:ph type="title" idx="3" hasCustomPrompt="1"/>
          </p:nvPr>
        </p:nvSpPr>
        <p:spPr>
          <a:xfrm>
            <a:off x="3385350" y="741350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38" name="Google Shape;12438;p18"/>
          <p:cNvSpPr txBox="1">
            <a:spLocks noGrp="1"/>
          </p:cNvSpPr>
          <p:nvPr>
            <p:ph type="ctrTitle" idx="4"/>
          </p:nvPr>
        </p:nvSpPr>
        <p:spPr>
          <a:xfrm>
            <a:off x="3385350" y="1181975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Thin"/>
              <a:buNone/>
              <a:defRPr sz="1800"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439" name="Google Shape;12439;p18"/>
          <p:cNvSpPr txBox="1">
            <a:spLocks noGrp="1"/>
          </p:cNvSpPr>
          <p:nvPr>
            <p:ph type="subTitle" idx="5"/>
          </p:nvPr>
        </p:nvSpPr>
        <p:spPr>
          <a:xfrm>
            <a:off x="3385350" y="1654175"/>
            <a:ext cx="23733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440" name="Google Shape;12440;p18"/>
          <p:cNvSpPr txBox="1">
            <a:spLocks noGrp="1"/>
          </p:cNvSpPr>
          <p:nvPr>
            <p:ph type="title" idx="6" hasCustomPrompt="1"/>
          </p:nvPr>
        </p:nvSpPr>
        <p:spPr>
          <a:xfrm>
            <a:off x="5941000" y="741350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2441" name="Google Shape;12441;p18"/>
          <p:cNvGrpSpPr/>
          <p:nvPr/>
        </p:nvGrpSpPr>
        <p:grpSpPr>
          <a:xfrm>
            <a:off x="23568" y="-688301"/>
            <a:ext cx="9152207" cy="6520116"/>
            <a:chOff x="238075" y="312675"/>
            <a:chExt cx="7142350" cy="5088275"/>
          </a:xfrm>
        </p:grpSpPr>
        <p:sp>
          <p:nvSpPr>
            <p:cNvPr id="12442" name="Google Shape;12442;p18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18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18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18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18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18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18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18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18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18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18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18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18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18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18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18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18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18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18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18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18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18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18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18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18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18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18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18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18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18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18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18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18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18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18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18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18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18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18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18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18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18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18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18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18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18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18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18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18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18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18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18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18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18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18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18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18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18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18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18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18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18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18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18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18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18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18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18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18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18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18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18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18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18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18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18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18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18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18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18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18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18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18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18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18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18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18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18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18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18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18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18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18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18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18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18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18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18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18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18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18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18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18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18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18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18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18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18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18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18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18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18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18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18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18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18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18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18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18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18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18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18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18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18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18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18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18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18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18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18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18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18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18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18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18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18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18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18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18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18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18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18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18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18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18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18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18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18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18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18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18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18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18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18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18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18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18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18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18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18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18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18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18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18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18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18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18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18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18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18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18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18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18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18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18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18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18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18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18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18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18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18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18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18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18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18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18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18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18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18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18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18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18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18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18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18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18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18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18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18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18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18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18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18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18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18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18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18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18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18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18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18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18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18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18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18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18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18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18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18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18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18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18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18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18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18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18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18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18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18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18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18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18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18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18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18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18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18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18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18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18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18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18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18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18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18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18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18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18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18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18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18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18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18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18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18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18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18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18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18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18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18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18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18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18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18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18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18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18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18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18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18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18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18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18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18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18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18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18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18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18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18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18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18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18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18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18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18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18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18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18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18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18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18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18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18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18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18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18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18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18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18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18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18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18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18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18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18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18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18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18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18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18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18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18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18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18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18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18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18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18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18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18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18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18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18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18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18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18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18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18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18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18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18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18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18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18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18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18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18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18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18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18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18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18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18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18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18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18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18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18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18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18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18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18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18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18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18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18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18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18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18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18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18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18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18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18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18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18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18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18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18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18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18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18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18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18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18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18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18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18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18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18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18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18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18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18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18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18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18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18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18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18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18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18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18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18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18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18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18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18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18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18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18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18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18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18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18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18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18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18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18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18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18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18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18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18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18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18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18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18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18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18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18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18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18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18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18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18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18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18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18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18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18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18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18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18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18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18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18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18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18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18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18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18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18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18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18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18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18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18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18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18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18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18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18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18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18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18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18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18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18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18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18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18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18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18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18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18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18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18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18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18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18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18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18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18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18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18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18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18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18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18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18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18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18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18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18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18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18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18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18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18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18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18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18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18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18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18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18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18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18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18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18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18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18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18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18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18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18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18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18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18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18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18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18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18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18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18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18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18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18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18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18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18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18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18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18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18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18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18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18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18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18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18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18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18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18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18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18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18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18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18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18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18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18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18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18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18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18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18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18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18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18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18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18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18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18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18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18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18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18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18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18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18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18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18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18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18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18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18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18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18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18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18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18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18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18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18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18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18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18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18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5" name="Google Shape;13025;p18"/>
          <p:cNvGrpSpPr/>
          <p:nvPr/>
        </p:nvGrpSpPr>
        <p:grpSpPr>
          <a:xfrm>
            <a:off x="-128548" y="-596017"/>
            <a:ext cx="9357872" cy="6281452"/>
            <a:chOff x="235375" y="458950"/>
            <a:chExt cx="7145050" cy="4796100"/>
          </a:xfrm>
        </p:grpSpPr>
        <p:sp>
          <p:nvSpPr>
            <p:cNvPr id="13026" name="Google Shape;13026;p18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18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18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18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18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18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18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18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18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18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18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18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18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18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18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18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18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18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18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18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18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18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18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18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18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18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18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18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18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18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18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18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18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18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18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18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18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18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18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18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18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18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18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18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18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18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18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18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18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18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18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18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18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18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18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18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18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18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18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18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18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18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18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18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18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18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18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18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18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18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18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18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18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18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18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18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18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18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18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18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18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18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18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18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18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18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18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18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18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18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18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18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18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18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18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18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18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18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18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18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18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18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18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18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18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18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18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18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18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18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18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18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18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18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18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18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18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18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18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18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18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18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18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18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18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18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18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18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18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18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18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18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18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18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18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18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18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18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18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18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18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18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18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18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18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18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18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18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18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18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18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18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8" name="Google Shape;13178;p18"/>
          <p:cNvGrpSpPr/>
          <p:nvPr/>
        </p:nvGrpSpPr>
        <p:grpSpPr>
          <a:xfrm>
            <a:off x="-79368" y="-558092"/>
            <a:ext cx="9358095" cy="6205603"/>
            <a:chOff x="236675" y="487975"/>
            <a:chExt cx="7144675" cy="4737825"/>
          </a:xfrm>
        </p:grpSpPr>
        <p:sp>
          <p:nvSpPr>
            <p:cNvPr id="13179" name="Google Shape;13179;p18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18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18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18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18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18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18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18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18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18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18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18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18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18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18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18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18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18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18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18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18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18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18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18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18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18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18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18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18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18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18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18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18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18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18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18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18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18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18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18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18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18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18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18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18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18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18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18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18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18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18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18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18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18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18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18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18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18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18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18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18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18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18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18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18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18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18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18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18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18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18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18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18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18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18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18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18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18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18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18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18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18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18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18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18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18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18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18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18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18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18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18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18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18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18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18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18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18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18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18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18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18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18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18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18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18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18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18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18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18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18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18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18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18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18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18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18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18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18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18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18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00" name="Google Shape;13300;p18"/>
          <p:cNvSpPr/>
          <p:nvPr/>
        </p:nvSpPr>
        <p:spPr>
          <a:xfrm>
            <a:off x="-121" y="3910645"/>
            <a:ext cx="9144255" cy="2310173"/>
          </a:xfrm>
          <a:custGeom>
            <a:avLst/>
            <a:gdLst/>
            <a:ahLst/>
            <a:cxnLst/>
            <a:rect l="l" t="t" r="r" b="b"/>
            <a:pathLst>
              <a:path w="285691" h="72176" extrusionOk="0">
                <a:moveTo>
                  <a:pt x="50628" y="1"/>
                </a:moveTo>
                <a:cubicBezTo>
                  <a:pt x="22651" y="1"/>
                  <a:pt x="7855" y="6614"/>
                  <a:pt x="0" y="14458"/>
                </a:cubicBezTo>
                <a:lnTo>
                  <a:pt x="0" y="72176"/>
                </a:lnTo>
                <a:cubicBezTo>
                  <a:pt x="24933" y="47918"/>
                  <a:pt x="73316" y="37868"/>
                  <a:pt x="123852" y="37868"/>
                </a:cubicBezTo>
                <a:cubicBezTo>
                  <a:pt x="131198" y="37868"/>
                  <a:pt x="138590" y="38080"/>
                  <a:pt x="145962" y="38492"/>
                </a:cubicBezTo>
                <a:cubicBezTo>
                  <a:pt x="155220" y="39009"/>
                  <a:pt x="163949" y="39249"/>
                  <a:pt x="172172" y="39249"/>
                </a:cubicBezTo>
                <a:cubicBezTo>
                  <a:pt x="241590" y="39249"/>
                  <a:pt x="274940" y="22184"/>
                  <a:pt x="285690" y="11178"/>
                </a:cubicBezTo>
                <a:lnTo>
                  <a:pt x="285690" y="8835"/>
                </a:lnTo>
                <a:cubicBezTo>
                  <a:pt x="275231" y="16049"/>
                  <a:pt x="254260" y="23540"/>
                  <a:pt x="219275" y="23540"/>
                </a:cubicBezTo>
                <a:cubicBezTo>
                  <a:pt x="196257" y="23540"/>
                  <a:pt x="167172" y="20298"/>
                  <a:pt x="131022" y="11600"/>
                </a:cubicBezTo>
                <a:cubicBezTo>
                  <a:pt x="96318" y="3249"/>
                  <a:pt x="70236" y="1"/>
                  <a:pt x="50628" y="1"/>
                </a:cubicBez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1" name="Google Shape;13301;p18"/>
          <p:cNvSpPr/>
          <p:nvPr/>
        </p:nvSpPr>
        <p:spPr>
          <a:xfrm>
            <a:off x="-121" y="1313453"/>
            <a:ext cx="9144255" cy="2204293"/>
          </a:xfrm>
          <a:custGeom>
            <a:avLst/>
            <a:gdLst/>
            <a:ahLst/>
            <a:cxnLst/>
            <a:rect l="l" t="t" r="r" b="b"/>
            <a:pathLst>
              <a:path w="285691" h="68868" extrusionOk="0">
                <a:moveTo>
                  <a:pt x="285690" y="0"/>
                </a:moveTo>
                <a:cubicBezTo>
                  <a:pt x="267880" y="12392"/>
                  <a:pt x="236724" y="26451"/>
                  <a:pt x="175331" y="26451"/>
                </a:cubicBezTo>
                <a:cubicBezTo>
                  <a:pt x="165621" y="26451"/>
                  <a:pt x="155155" y="26100"/>
                  <a:pt x="143866" y="25334"/>
                </a:cubicBezTo>
                <a:cubicBezTo>
                  <a:pt x="136195" y="24814"/>
                  <a:pt x="128830" y="24568"/>
                  <a:pt x="121764" y="24568"/>
                </a:cubicBezTo>
                <a:cubicBezTo>
                  <a:pt x="58970" y="24568"/>
                  <a:pt x="19823" y="44018"/>
                  <a:pt x="0" y="63678"/>
                </a:cubicBezTo>
                <a:lnTo>
                  <a:pt x="0" y="68868"/>
                </a:lnTo>
                <a:cubicBezTo>
                  <a:pt x="21773" y="50757"/>
                  <a:pt x="66869" y="36008"/>
                  <a:pt x="141037" y="36008"/>
                </a:cubicBezTo>
                <a:cubicBezTo>
                  <a:pt x="142074" y="36008"/>
                  <a:pt x="143115" y="36011"/>
                  <a:pt x="144163" y="36017"/>
                </a:cubicBezTo>
                <a:cubicBezTo>
                  <a:pt x="145194" y="36022"/>
                  <a:pt x="146218" y="36025"/>
                  <a:pt x="147234" y="36025"/>
                </a:cubicBezTo>
                <a:cubicBezTo>
                  <a:pt x="228467" y="36025"/>
                  <a:pt x="263237" y="18048"/>
                  <a:pt x="285690" y="2552"/>
                </a:cubicBezTo>
                <a:lnTo>
                  <a:pt x="285690" y="0"/>
                </a:lnTo>
                <a:close/>
              </a:path>
            </a:pathLst>
          </a:custGeom>
          <a:solidFill>
            <a:srgbClr val="FFFFFF">
              <a:alpha val="5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2" name="Google Shape;13302;p18"/>
          <p:cNvSpPr txBox="1">
            <a:spLocks noGrp="1"/>
          </p:cNvSpPr>
          <p:nvPr>
            <p:ph type="ctrTitle" idx="7"/>
          </p:nvPr>
        </p:nvSpPr>
        <p:spPr>
          <a:xfrm>
            <a:off x="5941000" y="1181975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Thin"/>
              <a:buNone/>
              <a:defRPr sz="1800"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303" name="Google Shape;13303;p18"/>
          <p:cNvSpPr txBox="1">
            <a:spLocks noGrp="1"/>
          </p:cNvSpPr>
          <p:nvPr>
            <p:ph type="subTitle" idx="8"/>
          </p:nvPr>
        </p:nvSpPr>
        <p:spPr>
          <a:xfrm>
            <a:off x="5941000" y="1654175"/>
            <a:ext cx="23733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304" name="Google Shape;13304;p18"/>
          <p:cNvSpPr txBox="1">
            <a:spLocks noGrp="1"/>
          </p:cNvSpPr>
          <p:nvPr>
            <p:ph type="title" idx="9" hasCustomPrompt="1"/>
          </p:nvPr>
        </p:nvSpPr>
        <p:spPr>
          <a:xfrm>
            <a:off x="829700" y="2813325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05" name="Google Shape;13305;p18"/>
          <p:cNvSpPr txBox="1">
            <a:spLocks noGrp="1"/>
          </p:cNvSpPr>
          <p:nvPr>
            <p:ph type="ctrTitle" idx="13"/>
          </p:nvPr>
        </p:nvSpPr>
        <p:spPr>
          <a:xfrm>
            <a:off x="829700" y="3253950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Thin"/>
              <a:buNone/>
              <a:defRPr sz="1800"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306" name="Google Shape;13306;p18"/>
          <p:cNvSpPr txBox="1">
            <a:spLocks noGrp="1"/>
          </p:cNvSpPr>
          <p:nvPr>
            <p:ph type="subTitle" idx="14"/>
          </p:nvPr>
        </p:nvSpPr>
        <p:spPr>
          <a:xfrm>
            <a:off x="850250" y="3726150"/>
            <a:ext cx="23733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307" name="Google Shape;13307;p18"/>
          <p:cNvSpPr txBox="1">
            <a:spLocks noGrp="1"/>
          </p:cNvSpPr>
          <p:nvPr>
            <p:ph type="title" idx="15" hasCustomPrompt="1"/>
          </p:nvPr>
        </p:nvSpPr>
        <p:spPr>
          <a:xfrm>
            <a:off x="3385350" y="2813325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08" name="Google Shape;13308;p18"/>
          <p:cNvSpPr txBox="1">
            <a:spLocks noGrp="1"/>
          </p:cNvSpPr>
          <p:nvPr>
            <p:ph type="ctrTitle" idx="16"/>
          </p:nvPr>
        </p:nvSpPr>
        <p:spPr>
          <a:xfrm>
            <a:off x="3385350" y="3253950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Thin"/>
              <a:buNone/>
              <a:defRPr sz="1800"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309" name="Google Shape;13309;p18"/>
          <p:cNvSpPr txBox="1">
            <a:spLocks noGrp="1"/>
          </p:cNvSpPr>
          <p:nvPr>
            <p:ph type="subTitle" idx="17"/>
          </p:nvPr>
        </p:nvSpPr>
        <p:spPr>
          <a:xfrm>
            <a:off x="3395625" y="3726150"/>
            <a:ext cx="23733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310" name="Google Shape;13310;p18"/>
          <p:cNvSpPr txBox="1">
            <a:spLocks noGrp="1"/>
          </p:cNvSpPr>
          <p:nvPr>
            <p:ph type="title" idx="18" hasCustomPrompt="1"/>
          </p:nvPr>
        </p:nvSpPr>
        <p:spPr>
          <a:xfrm>
            <a:off x="5941000" y="2813325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11" name="Google Shape;13311;p18"/>
          <p:cNvSpPr txBox="1">
            <a:spLocks noGrp="1"/>
          </p:cNvSpPr>
          <p:nvPr>
            <p:ph type="ctrTitle" idx="19"/>
          </p:nvPr>
        </p:nvSpPr>
        <p:spPr>
          <a:xfrm>
            <a:off x="5941000" y="3253950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Thin"/>
              <a:buNone/>
              <a:defRPr sz="1800"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312" name="Google Shape;13312;p18"/>
          <p:cNvSpPr txBox="1">
            <a:spLocks noGrp="1"/>
          </p:cNvSpPr>
          <p:nvPr>
            <p:ph type="subTitle" idx="20"/>
          </p:nvPr>
        </p:nvSpPr>
        <p:spPr>
          <a:xfrm>
            <a:off x="5941000" y="3726150"/>
            <a:ext cx="23733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14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81" name="Google Shape;14181;p20"/>
          <p:cNvGrpSpPr/>
          <p:nvPr/>
        </p:nvGrpSpPr>
        <p:grpSpPr>
          <a:xfrm>
            <a:off x="-121" y="220623"/>
            <a:ext cx="9171930" cy="4672647"/>
            <a:chOff x="238125" y="1020352"/>
            <a:chExt cx="7163891" cy="3649650"/>
          </a:xfrm>
        </p:grpSpPr>
        <p:sp>
          <p:nvSpPr>
            <p:cNvPr id="14182" name="Google Shape;14182;p20"/>
            <p:cNvSpPr/>
            <p:nvPr/>
          </p:nvSpPr>
          <p:spPr>
            <a:xfrm>
              <a:off x="4330525" y="3218300"/>
              <a:ext cx="3049875" cy="839550"/>
            </a:xfrm>
            <a:custGeom>
              <a:avLst/>
              <a:gdLst/>
              <a:ahLst/>
              <a:cxnLst/>
              <a:rect l="l" t="t" r="r" b="b"/>
              <a:pathLst>
                <a:path w="121995" h="33582" extrusionOk="0">
                  <a:moveTo>
                    <a:pt x="121994" y="0"/>
                  </a:moveTo>
                  <a:cubicBezTo>
                    <a:pt x="102691" y="20952"/>
                    <a:pt x="48973" y="29522"/>
                    <a:pt x="18349" y="29522"/>
                  </a:cubicBezTo>
                  <a:cubicBezTo>
                    <a:pt x="10277" y="29522"/>
                    <a:pt x="3810" y="28927"/>
                    <a:pt x="0" y="27806"/>
                  </a:cubicBezTo>
                  <a:lnTo>
                    <a:pt x="0" y="27806"/>
                  </a:lnTo>
                  <a:cubicBezTo>
                    <a:pt x="13334" y="31967"/>
                    <a:pt x="27080" y="33581"/>
                    <a:pt x="40381" y="33581"/>
                  </a:cubicBezTo>
                  <a:cubicBezTo>
                    <a:pt x="76702" y="33581"/>
                    <a:pt x="109712" y="21548"/>
                    <a:pt x="121994" y="16484"/>
                  </a:cubicBezTo>
                  <a:lnTo>
                    <a:pt x="121994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20"/>
            <p:cNvSpPr/>
            <p:nvPr/>
          </p:nvSpPr>
          <p:spPr>
            <a:xfrm>
              <a:off x="238125" y="1020352"/>
              <a:ext cx="3414525" cy="986850"/>
            </a:xfrm>
            <a:custGeom>
              <a:avLst/>
              <a:gdLst/>
              <a:ahLst/>
              <a:cxnLst/>
              <a:rect l="l" t="t" r="r" b="b"/>
              <a:pathLst>
                <a:path w="136581" h="39474" extrusionOk="0">
                  <a:moveTo>
                    <a:pt x="95031" y="0"/>
                  </a:moveTo>
                  <a:cubicBezTo>
                    <a:pt x="63774" y="0"/>
                    <a:pt x="30522" y="7079"/>
                    <a:pt x="0" y="25768"/>
                  </a:cubicBezTo>
                  <a:lnTo>
                    <a:pt x="0" y="39473"/>
                  </a:lnTo>
                  <a:cubicBezTo>
                    <a:pt x="17723" y="21678"/>
                    <a:pt x="63674" y="3256"/>
                    <a:pt x="117107" y="3256"/>
                  </a:cubicBezTo>
                  <a:cubicBezTo>
                    <a:pt x="123502" y="3256"/>
                    <a:pt x="130006" y="3520"/>
                    <a:pt x="136580" y="4080"/>
                  </a:cubicBezTo>
                  <a:cubicBezTo>
                    <a:pt x="123466" y="1509"/>
                    <a:pt x="109461" y="0"/>
                    <a:pt x="950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20"/>
            <p:cNvSpPr/>
            <p:nvPr/>
          </p:nvSpPr>
          <p:spPr>
            <a:xfrm>
              <a:off x="259741" y="1933406"/>
              <a:ext cx="7142275" cy="1804400"/>
            </a:xfrm>
            <a:custGeom>
              <a:avLst/>
              <a:gdLst/>
              <a:ahLst/>
              <a:cxnLst/>
              <a:rect l="l" t="t" r="r" b="b"/>
              <a:pathLst>
                <a:path w="285691" h="72176" extrusionOk="0">
                  <a:moveTo>
                    <a:pt x="50628" y="1"/>
                  </a:moveTo>
                  <a:cubicBezTo>
                    <a:pt x="22651" y="1"/>
                    <a:pt x="7855" y="6614"/>
                    <a:pt x="0" y="14458"/>
                  </a:cubicBezTo>
                  <a:lnTo>
                    <a:pt x="0" y="72176"/>
                  </a:lnTo>
                  <a:cubicBezTo>
                    <a:pt x="24933" y="47918"/>
                    <a:pt x="73316" y="37868"/>
                    <a:pt x="123852" y="37868"/>
                  </a:cubicBezTo>
                  <a:cubicBezTo>
                    <a:pt x="131198" y="37868"/>
                    <a:pt x="138590" y="38080"/>
                    <a:pt x="145962" y="38492"/>
                  </a:cubicBezTo>
                  <a:cubicBezTo>
                    <a:pt x="155220" y="39009"/>
                    <a:pt x="163949" y="39249"/>
                    <a:pt x="172172" y="39249"/>
                  </a:cubicBezTo>
                  <a:cubicBezTo>
                    <a:pt x="241590" y="39249"/>
                    <a:pt x="274940" y="22184"/>
                    <a:pt x="285690" y="11178"/>
                  </a:cubicBezTo>
                  <a:lnTo>
                    <a:pt x="285690" y="8835"/>
                  </a:lnTo>
                  <a:cubicBezTo>
                    <a:pt x="275231" y="16049"/>
                    <a:pt x="254260" y="23540"/>
                    <a:pt x="219275" y="23540"/>
                  </a:cubicBezTo>
                  <a:cubicBezTo>
                    <a:pt x="196257" y="23540"/>
                    <a:pt x="167172" y="20298"/>
                    <a:pt x="131022" y="11600"/>
                  </a:cubicBezTo>
                  <a:cubicBezTo>
                    <a:pt x="96318" y="3249"/>
                    <a:pt x="70236" y="1"/>
                    <a:pt x="5062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20"/>
            <p:cNvSpPr/>
            <p:nvPr/>
          </p:nvSpPr>
          <p:spPr>
            <a:xfrm>
              <a:off x="259741" y="2948302"/>
              <a:ext cx="7142275" cy="1721700"/>
            </a:xfrm>
            <a:custGeom>
              <a:avLst/>
              <a:gdLst/>
              <a:ahLst/>
              <a:cxnLst/>
              <a:rect l="l" t="t" r="r" b="b"/>
              <a:pathLst>
                <a:path w="285691" h="68868" extrusionOk="0">
                  <a:moveTo>
                    <a:pt x="285690" y="0"/>
                  </a:moveTo>
                  <a:cubicBezTo>
                    <a:pt x="267880" y="12392"/>
                    <a:pt x="236724" y="26451"/>
                    <a:pt x="175331" y="26451"/>
                  </a:cubicBezTo>
                  <a:cubicBezTo>
                    <a:pt x="165621" y="26451"/>
                    <a:pt x="155155" y="26100"/>
                    <a:pt x="143866" y="25334"/>
                  </a:cubicBezTo>
                  <a:cubicBezTo>
                    <a:pt x="136195" y="24814"/>
                    <a:pt x="128830" y="24568"/>
                    <a:pt x="121764" y="24568"/>
                  </a:cubicBezTo>
                  <a:cubicBezTo>
                    <a:pt x="58970" y="24568"/>
                    <a:pt x="19823" y="44018"/>
                    <a:pt x="0" y="63678"/>
                  </a:cubicBezTo>
                  <a:lnTo>
                    <a:pt x="0" y="68868"/>
                  </a:lnTo>
                  <a:cubicBezTo>
                    <a:pt x="21773" y="50757"/>
                    <a:pt x="66869" y="36008"/>
                    <a:pt x="141037" y="36008"/>
                  </a:cubicBezTo>
                  <a:cubicBezTo>
                    <a:pt x="142074" y="36008"/>
                    <a:pt x="143115" y="36011"/>
                    <a:pt x="144163" y="36017"/>
                  </a:cubicBezTo>
                  <a:cubicBezTo>
                    <a:pt x="145194" y="36022"/>
                    <a:pt x="146218" y="36025"/>
                    <a:pt x="147234" y="36025"/>
                  </a:cubicBezTo>
                  <a:cubicBezTo>
                    <a:pt x="228467" y="36025"/>
                    <a:pt x="263237" y="18048"/>
                    <a:pt x="285690" y="2552"/>
                  </a:cubicBezTo>
                  <a:lnTo>
                    <a:pt x="285690" y="0"/>
                  </a:ln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6" name="Google Shape;14186;p20"/>
          <p:cNvGrpSpPr/>
          <p:nvPr/>
        </p:nvGrpSpPr>
        <p:grpSpPr>
          <a:xfrm rot="10800000">
            <a:off x="-25595" y="-688301"/>
            <a:ext cx="9152207" cy="6520116"/>
            <a:chOff x="238075" y="312675"/>
            <a:chExt cx="7142350" cy="5088275"/>
          </a:xfrm>
        </p:grpSpPr>
        <p:sp>
          <p:nvSpPr>
            <p:cNvPr id="14187" name="Google Shape;14187;p20"/>
            <p:cNvSpPr/>
            <p:nvPr/>
          </p:nvSpPr>
          <p:spPr>
            <a:xfrm>
              <a:off x="1721325" y="881800"/>
              <a:ext cx="81900" cy="78200"/>
            </a:xfrm>
            <a:custGeom>
              <a:avLst/>
              <a:gdLst/>
              <a:ahLst/>
              <a:cxnLst/>
              <a:rect l="l" t="t" r="r" b="b"/>
              <a:pathLst>
                <a:path w="3276" h="3128" extrusionOk="0">
                  <a:moveTo>
                    <a:pt x="1686" y="1"/>
                  </a:moveTo>
                  <a:cubicBezTo>
                    <a:pt x="1663" y="1"/>
                    <a:pt x="1639" y="2"/>
                    <a:pt x="1614" y="3"/>
                  </a:cubicBezTo>
                  <a:cubicBezTo>
                    <a:pt x="982" y="31"/>
                    <a:pt x="430" y="437"/>
                    <a:pt x="215" y="1032"/>
                  </a:cubicBezTo>
                  <a:cubicBezTo>
                    <a:pt x="0" y="1626"/>
                    <a:pt x="164" y="2292"/>
                    <a:pt x="630" y="2719"/>
                  </a:cubicBezTo>
                  <a:cubicBezTo>
                    <a:pt x="925" y="2987"/>
                    <a:pt x="1303" y="3127"/>
                    <a:pt x="1686" y="3127"/>
                  </a:cubicBezTo>
                  <a:cubicBezTo>
                    <a:pt x="1910" y="3127"/>
                    <a:pt x="2136" y="3079"/>
                    <a:pt x="2348" y="2980"/>
                  </a:cubicBezTo>
                  <a:cubicBezTo>
                    <a:pt x="2921" y="2711"/>
                    <a:pt x="3275" y="2125"/>
                    <a:pt x="3247" y="1494"/>
                  </a:cubicBezTo>
                  <a:cubicBezTo>
                    <a:pt x="3209" y="655"/>
                    <a:pt x="2516" y="1"/>
                    <a:pt x="16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20"/>
            <p:cNvSpPr/>
            <p:nvPr/>
          </p:nvSpPr>
          <p:spPr>
            <a:xfrm>
              <a:off x="2021375" y="736675"/>
              <a:ext cx="47250" cy="45100"/>
            </a:xfrm>
            <a:custGeom>
              <a:avLst/>
              <a:gdLst/>
              <a:ahLst/>
              <a:cxnLst/>
              <a:rect l="l" t="t" r="r" b="b"/>
              <a:pathLst>
                <a:path w="1890" h="1804" extrusionOk="0">
                  <a:moveTo>
                    <a:pt x="973" y="0"/>
                  </a:moveTo>
                  <a:cubicBezTo>
                    <a:pt x="960" y="0"/>
                    <a:pt x="946" y="1"/>
                    <a:pt x="932" y="1"/>
                  </a:cubicBezTo>
                  <a:cubicBezTo>
                    <a:pt x="567" y="18"/>
                    <a:pt x="250" y="251"/>
                    <a:pt x="125" y="595"/>
                  </a:cubicBezTo>
                  <a:cubicBezTo>
                    <a:pt x="0" y="938"/>
                    <a:pt x="95" y="1321"/>
                    <a:pt x="364" y="1568"/>
                  </a:cubicBezTo>
                  <a:cubicBezTo>
                    <a:pt x="533" y="1723"/>
                    <a:pt x="751" y="1803"/>
                    <a:pt x="971" y="1803"/>
                  </a:cubicBezTo>
                  <a:cubicBezTo>
                    <a:pt x="1101" y="1803"/>
                    <a:pt x="1232" y="1775"/>
                    <a:pt x="1354" y="1718"/>
                  </a:cubicBezTo>
                  <a:cubicBezTo>
                    <a:pt x="1685" y="1565"/>
                    <a:pt x="1889" y="1225"/>
                    <a:pt x="1873" y="861"/>
                  </a:cubicBezTo>
                  <a:cubicBezTo>
                    <a:pt x="1851" y="378"/>
                    <a:pt x="1453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20"/>
            <p:cNvSpPr/>
            <p:nvPr/>
          </p:nvSpPr>
          <p:spPr>
            <a:xfrm>
              <a:off x="1928850" y="908625"/>
              <a:ext cx="29250" cy="24875"/>
            </a:xfrm>
            <a:custGeom>
              <a:avLst/>
              <a:gdLst/>
              <a:ahLst/>
              <a:cxnLst/>
              <a:rect l="l" t="t" r="r" b="b"/>
              <a:pathLst>
                <a:path w="1170" h="995" extrusionOk="0">
                  <a:moveTo>
                    <a:pt x="661" y="1"/>
                  </a:moveTo>
                  <a:cubicBezTo>
                    <a:pt x="654" y="1"/>
                    <a:pt x="647" y="1"/>
                    <a:pt x="639" y="1"/>
                  </a:cubicBezTo>
                  <a:cubicBezTo>
                    <a:pt x="197" y="22"/>
                    <a:pt x="1" y="565"/>
                    <a:pt x="327" y="863"/>
                  </a:cubicBezTo>
                  <a:cubicBezTo>
                    <a:pt x="426" y="954"/>
                    <a:pt x="544" y="994"/>
                    <a:pt x="658" y="994"/>
                  </a:cubicBezTo>
                  <a:cubicBezTo>
                    <a:pt x="921" y="994"/>
                    <a:pt x="1170" y="782"/>
                    <a:pt x="1156" y="475"/>
                  </a:cubicBezTo>
                  <a:cubicBezTo>
                    <a:pt x="1145" y="209"/>
                    <a:pt x="925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20"/>
            <p:cNvSpPr/>
            <p:nvPr/>
          </p:nvSpPr>
          <p:spPr>
            <a:xfrm>
              <a:off x="2075950" y="868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5" y="1"/>
                  </a:moveTo>
                  <a:cubicBezTo>
                    <a:pt x="656" y="1"/>
                    <a:pt x="648" y="1"/>
                    <a:pt x="640" y="2"/>
                  </a:cubicBezTo>
                  <a:cubicBezTo>
                    <a:pt x="198" y="21"/>
                    <a:pt x="1" y="564"/>
                    <a:pt x="327" y="863"/>
                  </a:cubicBezTo>
                  <a:cubicBezTo>
                    <a:pt x="426" y="953"/>
                    <a:pt x="543" y="994"/>
                    <a:pt x="658" y="994"/>
                  </a:cubicBezTo>
                  <a:cubicBezTo>
                    <a:pt x="921" y="994"/>
                    <a:pt x="1170" y="781"/>
                    <a:pt x="1157" y="474"/>
                  </a:cubicBezTo>
                  <a:cubicBezTo>
                    <a:pt x="1145" y="208"/>
                    <a:pt x="927" y="1"/>
                    <a:pt x="6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20"/>
            <p:cNvSpPr/>
            <p:nvPr/>
          </p:nvSpPr>
          <p:spPr>
            <a:xfrm>
              <a:off x="1838700" y="59752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427" y="0"/>
                  </a:moveTo>
                  <a:cubicBezTo>
                    <a:pt x="1406" y="0"/>
                    <a:pt x="1386" y="1"/>
                    <a:pt x="1365" y="2"/>
                  </a:cubicBezTo>
                  <a:cubicBezTo>
                    <a:pt x="832" y="26"/>
                    <a:pt x="364" y="368"/>
                    <a:pt x="183" y="872"/>
                  </a:cubicBezTo>
                  <a:cubicBezTo>
                    <a:pt x="1" y="1374"/>
                    <a:pt x="139" y="1938"/>
                    <a:pt x="534" y="2298"/>
                  </a:cubicBezTo>
                  <a:cubicBezTo>
                    <a:pt x="782" y="2525"/>
                    <a:pt x="1102" y="2644"/>
                    <a:pt x="1426" y="2644"/>
                  </a:cubicBezTo>
                  <a:cubicBezTo>
                    <a:pt x="1616" y="2644"/>
                    <a:pt x="1807" y="2603"/>
                    <a:pt x="1986" y="2519"/>
                  </a:cubicBezTo>
                  <a:cubicBezTo>
                    <a:pt x="2470" y="2292"/>
                    <a:pt x="2771" y="1796"/>
                    <a:pt x="2747" y="1263"/>
                  </a:cubicBezTo>
                  <a:cubicBezTo>
                    <a:pt x="2715" y="553"/>
                    <a:pt x="2130" y="0"/>
                    <a:pt x="14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20"/>
            <p:cNvSpPr/>
            <p:nvPr/>
          </p:nvSpPr>
          <p:spPr>
            <a:xfrm>
              <a:off x="1691225" y="12585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2"/>
                  </a:cubicBezTo>
                  <a:cubicBezTo>
                    <a:pt x="417" y="14"/>
                    <a:pt x="182" y="185"/>
                    <a:pt x="92" y="436"/>
                  </a:cubicBezTo>
                  <a:cubicBezTo>
                    <a:pt x="0" y="689"/>
                    <a:pt x="69" y="970"/>
                    <a:pt x="268" y="1150"/>
                  </a:cubicBezTo>
                  <a:cubicBezTo>
                    <a:pt x="392" y="1263"/>
                    <a:pt x="551" y="1323"/>
                    <a:pt x="713" y="1323"/>
                  </a:cubicBezTo>
                  <a:cubicBezTo>
                    <a:pt x="808" y="1323"/>
                    <a:pt x="904" y="1302"/>
                    <a:pt x="994" y="1260"/>
                  </a:cubicBezTo>
                  <a:cubicBezTo>
                    <a:pt x="1236" y="1147"/>
                    <a:pt x="1386" y="899"/>
                    <a:pt x="1374" y="631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20"/>
            <p:cNvSpPr/>
            <p:nvPr/>
          </p:nvSpPr>
          <p:spPr>
            <a:xfrm>
              <a:off x="2441950" y="955650"/>
              <a:ext cx="37300" cy="33100"/>
            </a:xfrm>
            <a:custGeom>
              <a:avLst/>
              <a:gdLst/>
              <a:ahLst/>
              <a:cxnLst/>
              <a:rect l="l" t="t" r="r" b="b"/>
              <a:pathLst>
                <a:path w="1492" h="1324" extrusionOk="0">
                  <a:moveTo>
                    <a:pt x="747" y="1"/>
                  </a:moveTo>
                  <a:cubicBezTo>
                    <a:pt x="604" y="1"/>
                    <a:pt x="460" y="47"/>
                    <a:pt x="339" y="142"/>
                  </a:cubicBezTo>
                  <a:cubicBezTo>
                    <a:pt x="52" y="367"/>
                    <a:pt x="1" y="782"/>
                    <a:pt x="226" y="1069"/>
                  </a:cubicBezTo>
                  <a:cubicBezTo>
                    <a:pt x="357" y="1236"/>
                    <a:pt x="551" y="1323"/>
                    <a:pt x="747" y="1323"/>
                  </a:cubicBezTo>
                  <a:cubicBezTo>
                    <a:pt x="890" y="1323"/>
                    <a:pt x="1034" y="1277"/>
                    <a:pt x="1155" y="1182"/>
                  </a:cubicBezTo>
                  <a:cubicBezTo>
                    <a:pt x="1442" y="957"/>
                    <a:pt x="1492" y="542"/>
                    <a:pt x="1266" y="255"/>
                  </a:cubicBezTo>
                  <a:cubicBezTo>
                    <a:pt x="1137" y="88"/>
                    <a:pt x="943" y="1"/>
                    <a:pt x="7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20"/>
            <p:cNvSpPr/>
            <p:nvPr/>
          </p:nvSpPr>
          <p:spPr>
            <a:xfrm>
              <a:off x="2720275" y="520225"/>
              <a:ext cx="77950" cy="74400"/>
            </a:xfrm>
            <a:custGeom>
              <a:avLst/>
              <a:gdLst/>
              <a:ahLst/>
              <a:cxnLst/>
              <a:rect l="l" t="t" r="r" b="b"/>
              <a:pathLst>
                <a:path w="3118" h="2976" extrusionOk="0">
                  <a:moveTo>
                    <a:pt x="1606" y="0"/>
                  </a:moveTo>
                  <a:cubicBezTo>
                    <a:pt x="1583" y="0"/>
                    <a:pt x="1560" y="1"/>
                    <a:pt x="1537" y="2"/>
                  </a:cubicBezTo>
                  <a:cubicBezTo>
                    <a:pt x="936" y="29"/>
                    <a:pt x="411" y="415"/>
                    <a:pt x="205" y="982"/>
                  </a:cubicBezTo>
                  <a:cubicBezTo>
                    <a:pt x="1" y="1547"/>
                    <a:pt x="157" y="2181"/>
                    <a:pt x="600" y="2587"/>
                  </a:cubicBezTo>
                  <a:cubicBezTo>
                    <a:pt x="880" y="2843"/>
                    <a:pt x="1240" y="2976"/>
                    <a:pt x="1603" y="2976"/>
                  </a:cubicBezTo>
                  <a:cubicBezTo>
                    <a:pt x="1817" y="2976"/>
                    <a:pt x="2033" y="2930"/>
                    <a:pt x="2234" y="2835"/>
                  </a:cubicBezTo>
                  <a:cubicBezTo>
                    <a:pt x="2780" y="2580"/>
                    <a:pt x="3118" y="2022"/>
                    <a:pt x="3091" y="1421"/>
                  </a:cubicBezTo>
                  <a:cubicBezTo>
                    <a:pt x="3054" y="623"/>
                    <a:pt x="2396" y="0"/>
                    <a:pt x="16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20"/>
            <p:cNvSpPr/>
            <p:nvPr/>
          </p:nvSpPr>
          <p:spPr>
            <a:xfrm>
              <a:off x="1322825" y="10190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2" y="1"/>
                  </a:moveTo>
                  <a:cubicBezTo>
                    <a:pt x="437" y="1"/>
                    <a:pt x="431" y="1"/>
                    <a:pt x="426" y="1"/>
                  </a:cubicBezTo>
                  <a:cubicBezTo>
                    <a:pt x="131" y="13"/>
                    <a:pt x="0" y="376"/>
                    <a:pt x="218" y="574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0" y="520"/>
                    <a:pt x="771" y="315"/>
                  </a:cubicBezTo>
                  <a:cubicBezTo>
                    <a:pt x="763" y="139"/>
                    <a:pt x="617" y="1"/>
                    <a:pt x="4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20"/>
            <p:cNvSpPr/>
            <p:nvPr/>
          </p:nvSpPr>
          <p:spPr>
            <a:xfrm>
              <a:off x="2150850" y="1519100"/>
              <a:ext cx="29300" cy="24825"/>
            </a:xfrm>
            <a:custGeom>
              <a:avLst/>
              <a:gdLst/>
              <a:ahLst/>
              <a:cxnLst/>
              <a:rect l="l" t="t" r="r" b="b"/>
              <a:pathLst>
                <a:path w="1172" h="993" extrusionOk="0">
                  <a:moveTo>
                    <a:pt x="662" y="0"/>
                  </a:moveTo>
                  <a:cubicBezTo>
                    <a:pt x="654" y="0"/>
                    <a:pt x="647" y="0"/>
                    <a:pt x="639" y="1"/>
                  </a:cubicBezTo>
                  <a:cubicBezTo>
                    <a:pt x="197" y="20"/>
                    <a:pt x="1" y="564"/>
                    <a:pt x="327" y="862"/>
                  </a:cubicBezTo>
                  <a:cubicBezTo>
                    <a:pt x="426" y="952"/>
                    <a:pt x="543" y="993"/>
                    <a:pt x="658" y="993"/>
                  </a:cubicBezTo>
                  <a:cubicBezTo>
                    <a:pt x="921" y="993"/>
                    <a:pt x="1171" y="780"/>
                    <a:pt x="1158" y="473"/>
                  </a:cubicBezTo>
                  <a:cubicBezTo>
                    <a:pt x="1145" y="207"/>
                    <a:pt x="925" y="0"/>
                    <a:pt x="6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20"/>
            <p:cNvSpPr/>
            <p:nvPr/>
          </p:nvSpPr>
          <p:spPr>
            <a:xfrm>
              <a:off x="1199875" y="1826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713" y="0"/>
                  </a:moveTo>
                  <a:cubicBezTo>
                    <a:pt x="703" y="0"/>
                    <a:pt x="693" y="0"/>
                    <a:pt x="683" y="1"/>
                  </a:cubicBezTo>
                  <a:cubicBezTo>
                    <a:pt x="415" y="13"/>
                    <a:pt x="182" y="184"/>
                    <a:pt x="91" y="437"/>
                  </a:cubicBezTo>
                  <a:cubicBezTo>
                    <a:pt x="0" y="688"/>
                    <a:pt x="70" y="969"/>
                    <a:pt x="266" y="1149"/>
                  </a:cubicBezTo>
                  <a:cubicBezTo>
                    <a:pt x="391" y="1263"/>
                    <a:pt x="551" y="1322"/>
                    <a:pt x="713" y="1322"/>
                  </a:cubicBezTo>
                  <a:cubicBezTo>
                    <a:pt x="808" y="1322"/>
                    <a:pt x="903" y="1302"/>
                    <a:pt x="992" y="1260"/>
                  </a:cubicBezTo>
                  <a:cubicBezTo>
                    <a:pt x="1234" y="1146"/>
                    <a:pt x="1385" y="898"/>
                    <a:pt x="1373" y="630"/>
                  </a:cubicBezTo>
                  <a:cubicBezTo>
                    <a:pt x="1357" y="277"/>
                    <a:pt x="1064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20"/>
            <p:cNvSpPr/>
            <p:nvPr/>
          </p:nvSpPr>
          <p:spPr>
            <a:xfrm>
              <a:off x="2242350" y="132077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2" y="0"/>
                  </a:moveTo>
                  <a:cubicBezTo>
                    <a:pt x="437" y="0"/>
                    <a:pt x="431" y="0"/>
                    <a:pt x="426" y="1"/>
                  </a:cubicBezTo>
                  <a:cubicBezTo>
                    <a:pt x="131" y="14"/>
                    <a:pt x="0" y="376"/>
                    <a:pt x="218" y="575"/>
                  </a:cubicBezTo>
                  <a:cubicBezTo>
                    <a:pt x="285" y="635"/>
                    <a:pt x="363" y="662"/>
                    <a:pt x="439" y="662"/>
                  </a:cubicBezTo>
                  <a:cubicBezTo>
                    <a:pt x="615" y="662"/>
                    <a:pt x="781" y="520"/>
                    <a:pt x="772" y="316"/>
                  </a:cubicBezTo>
                  <a:cubicBezTo>
                    <a:pt x="763" y="139"/>
                    <a:pt x="618" y="0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20"/>
            <p:cNvSpPr/>
            <p:nvPr/>
          </p:nvSpPr>
          <p:spPr>
            <a:xfrm>
              <a:off x="2461725" y="371400"/>
              <a:ext cx="43350" cy="41325"/>
            </a:xfrm>
            <a:custGeom>
              <a:avLst/>
              <a:gdLst/>
              <a:ahLst/>
              <a:cxnLst/>
              <a:rect l="l" t="t" r="r" b="b"/>
              <a:pathLst>
                <a:path w="1734" h="1653" extrusionOk="0">
                  <a:moveTo>
                    <a:pt x="894" y="0"/>
                  </a:moveTo>
                  <a:cubicBezTo>
                    <a:pt x="881" y="0"/>
                    <a:pt x="868" y="1"/>
                    <a:pt x="855" y="1"/>
                  </a:cubicBezTo>
                  <a:cubicBezTo>
                    <a:pt x="520" y="16"/>
                    <a:pt x="229" y="230"/>
                    <a:pt x="114" y="544"/>
                  </a:cubicBezTo>
                  <a:cubicBezTo>
                    <a:pt x="0" y="859"/>
                    <a:pt x="87" y="1211"/>
                    <a:pt x="334" y="1437"/>
                  </a:cubicBezTo>
                  <a:cubicBezTo>
                    <a:pt x="489" y="1579"/>
                    <a:pt x="689" y="1653"/>
                    <a:pt x="892" y="1653"/>
                  </a:cubicBezTo>
                  <a:cubicBezTo>
                    <a:pt x="1010" y="1653"/>
                    <a:pt x="1130" y="1627"/>
                    <a:pt x="1242" y="1575"/>
                  </a:cubicBezTo>
                  <a:cubicBezTo>
                    <a:pt x="1545" y="1434"/>
                    <a:pt x="1733" y="1124"/>
                    <a:pt x="1718" y="790"/>
                  </a:cubicBezTo>
                  <a:cubicBezTo>
                    <a:pt x="1698" y="346"/>
                    <a:pt x="1333" y="0"/>
                    <a:pt x="8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20"/>
            <p:cNvSpPr/>
            <p:nvPr/>
          </p:nvSpPr>
          <p:spPr>
            <a:xfrm>
              <a:off x="2931975" y="772950"/>
              <a:ext cx="19550" cy="16575"/>
            </a:xfrm>
            <a:custGeom>
              <a:avLst/>
              <a:gdLst/>
              <a:ahLst/>
              <a:cxnLst/>
              <a:rect l="l" t="t" r="r" b="b"/>
              <a:pathLst>
                <a:path w="782" h="663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4"/>
                    <a:pt x="1" y="377"/>
                    <a:pt x="219" y="575"/>
                  </a:cubicBezTo>
                  <a:cubicBezTo>
                    <a:pt x="284" y="635"/>
                    <a:pt x="362" y="662"/>
                    <a:pt x="439" y="662"/>
                  </a:cubicBezTo>
                  <a:cubicBezTo>
                    <a:pt x="614" y="662"/>
                    <a:pt x="781" y="521"/>
                    <a:pt x="772" y="316"/>
                  </a:cubicBezTo>
                  <a:cubicBezTo>
                    <a:pt x="763" y="139"/>
                    <a:pt x="619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20"/>
            <p:cNvSpPr/>
            <p:nvPr/>
          </p:nvSpPr>
          <p:spPr>
            <a:xfrm>
              <a:off x="2937025" y="113217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441" y="1"/>
                  </a:moveTo>
                  <a:cubicBezTo>
                    <a:pt x="436" y="1"/>
                    <a:pt x="432" y="1"/>
                    <a:pt x="427" y="1"/>
                  </a:cubicBezTo>
                  <a:cubicBezTo>
                    <a:pt x="133" y="14"/>
                    <a:pt x="0" y="377"/>
                    <a:pt x="218" y="575"/>
                  </a:cubicBezTo>
                  <a:cubicBezTo>
                    <a:pt x="285" y="635"/>
                    <a:pt x="363" y="662"/>
                    <a:pt x="440" y="662"/>
                  </a:cubicBezTo>
                  <a:cubicBezTo>
                    <a:pt x="615" y="662"/>
                    <a:pt x="781" y="522"/>
                    <a:pt x="771" y="317"/>
                  </a:cubicBezTo>
                  <a:cubicBezTo>
                    <a:pt x="764" y="139"/>
                    <a:pt x="617" y="1"/>
                    <a:pt x="4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20"/>
            <p:cNvSpPr/>
            <p:nvPr/>
          </p:nvSpPr>
          <p:spPr>
            <a:xfrm>
              <a:off x="1546150" y="765425"/>
              <a:ext cx="37300" cy="35575"/>
            </a:xfrm>
            <a:custGeom>
              <a:avLst/>
              <a:gdLst/>
              <a:ahLst/>
              <a:cxnLst/>
              <a:rect l="l" t="t" r="r" b="b"/>
              <a:pathLst>
                <a:path w="1492" h="1423" extrusionOk="0">
                  <a:moveTo>
                    <a:pt x="768" y="0"/>
                  </a:moveTo>
                  <a:cubicBezTo>
                    <a:pt x="757" y="0"/>
                    <a:pt x="746" y="1"/>
                    <a:pt x="735" y="1"/>
                  </a:cubicBezTo>
                  <a:cubicBezTo>
                    <a:pt x="448" y="13"/>
                    <a:pt x="195" y="198"/>
                    <a:pt x="98" y="469"/>
                  </a:cubicBezTo>
                  <a:cubicBezTo>
                    <a:pt x="0" y="739"/>
                    <a:pt x="75" y="1043"/>
                    <a:pt x="287" y="1237"/>
                  </a:cubicBezTo>
                  <a:cubicBezTo>
                    <a:pt x="421" y="1359"/>
                    <a:pt x="593" y="1423"/>
                    <a:pt x="767" y="1423"/>
                  </a:cubicBezTo>
                  <a:cubicBezTo>
                    <a:pt x="869" y="1423"/>
                    <a:pt x="972" y="1401"/>
                    <a:pt x="1069" y="1355"/>
                  </a:cubicBezTo>
                  <a:cubicBezTo>
                    <a:pt x="1329" y="1234"/>
                    <a:pt x="1491" y="966"/>
                    <a:pt x="1478" y="679"/>
                  </a:cubicBezTo>
                  <a:cubicBezTo>
                    <a:pt x="1460" y="298"/>
                    <a:pt x="1146" y="0"/>
                    <a:pt x="7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20"/>
            <p:cNvSpPr/>
            <p:nvPr/>
          </p:nvSpPr>
          <p:spPr>
            <a:xfrm>
              <a:off x="1724325" y="722675"/>
              <a:ext cx="9100" cy="7725"/>
            </a:xfrm>
            <a:custGeom>
              <a:avLst/>
              <a:gdLst/>
              <a:ahLst/>
              <a:cxnLst/>
              <a:rect l="l" t="t" r="r" b="b"/>
              <a:pathLst>
                <a:path w="364" h="309" extrusionOk="0">
                  <a:moveTo>
                    <a:pt x="204" y="1"/>
                  </a:moveTo>
                  <a:cubicBezTo>
                    <a:pt x="203" y="1"/>
                    <a:pt x="201" y="1"/>
                    <a:pt x="199" y="1"/>
                  </a:cubicBezTo>
                  <a:cubicBezTo>
                    <a:pt x="62" y="7"/>
                    <a:pt x="0" y="175"/>
                    <a:pt x="101" y="268"/>
                  </a:cubicBezTo>
                  <a:cubicBezTo>
                    <a:pt x="132" y="296"/>
                    <a:pt x="169" y="309"/>
                    <a:pt x="205" y="309"/>
                  </a:cubicBezTo>
                  <a:cubicBezTo>
                    <a:pt x="286" y="309"/>
                    <a:pt x="364" y="243"/>
                    <a:pt x="360" y="148"/>
                  </a:cubicBezTo>
                  <a:cubicBezTo>
                    <a:pt x="355" y="64"/>
                    <a:pt x="286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20"/>
            <p:cNvSpPr/>
            <p:nvPr/>
          </p:nvSpPr>
          <p:spPr>
            <a:xfrm>
              <a:off x="1738600" y="527700"/>
              <a:ext cx="9125" cy="7700"/>
            </a:xfrm>
            <a:custGeom>
              <a:avLst/>
              <a:gdLst/>
              <a:ahLst/>
              <a:cxnLst/>
              <a:rect l="l" t="t" r="r" b="b"/>
              <a:pathLst>
                <a:path w="365" h="308" extrusionOk="0">
                  <a:moveTo>
                    <a:pt x="207" y="0"/>
                  </a:moveTo>
                  <a:cubicBezTo>
                    <a:pt x="204" y="0"/>
                    <a:pt x="202" y="0"/>
                    <a:pt x="199" y="0"/>
                  </a:cubicBezTo>
                  <a:cubicBezTo>
                    <a:pt x="62" y="6"/>
                    <a:pt x="1" y="175"/>
                    <a:pt x="101" y="266"/>
                  </a:cubicBezTo>
                  <a:cubicBezTo>
                    <a:pt x="132" y="295"/>
                    <a:pt x="169" y="307"/>
                    <a:pt x="205" y="307"/>
                  </a:cubicBezTo>
                  <a:cubicBezTo>
                    <a:pt x="287" y="307"/>
                    <a:pt x="364" y="241"/>
                    <a:pt x="360" y="146"/>
                  </a:cubicBezTo>
                  <a:cubicBezTo>
                    <a:pt x="355" y="65"/>
                    <a:pt x="288" y="0"/>
                    <a:pt x="2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20"/>
            <p:cNvSpPr/>
            <p:nvPr/>
          </p:nvSpPr>
          <p:spPr>
            <a:xfrm>
              <a:off x="2135225" y="544275"/>
              <a:ext cx="13625" cy="11575"/>
            </a:xfrm>
            <a:custGeom>
              <a:avLst/>
              <a:gdLst/>
              <a:ahLst/>
              <a:cxnLst/>
              <a:rect l="l" t="t" r="r" b="b"/>
              <a:pathLst>
                <a:path w="545" h="463" extrusionOk="0">
                  <a:moveTo>
                    <a:pt x="309" y="0"/>
                  </a:moveTo>
                  <a:cubicBezTo>
                    <a:pt x="305" y="0"/>
                    <a:pt x="302" y="0"/>
                    <a:pt x="298" y="0"/>
                  </a:cubicBezTo>
                  <a:cubicBezTo>
                    <a:pt x="92" y="9"/>
                    <a:pt x="0" y="263"/>
                    <a:pt x="152" y="402"/>
                  </a:cubicBezTo>
                  <a:cubicBezTo>
                    <a:pt x="198" y="444"/>
                    <a:pt x="253" y="462"/>
                    <a:pt x="306" y="462"/>
                  </a:cubicBezTo>
                  <a:cubicBezTo>
                    <a:pt x="428" y="462"/>
                    <a:pt x="545" y="364"/>
                    <a:pt x="538" y="221"/>
                  </a:cubicBezTo>
                  <a:cubicBezTo>
                    <a:pt x="533" y="97"/>
                    <a:pt x="430" y="0"/>
                    <a:pt x="30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20"/>
            <p:cNvSpPr/>
            <p:nvPr/>
          </p:nvSpPr>
          <p:spPr>
            <a:xfrm>
              <a:off x="2385375" y="665450"/>
              <a:ext cx="27225" cy="23075"/>
            </a:xfrm>
            <a:custGeom>
              <a:avLst/>
              <a:gdLst/>
              <a:ahLst/>
              <a:cxnLst/>
              <a:rect l="l" t="t" r="r" b="b"/>
              <a:pathLst>
                <a:path w="1089" h="923" extrusionOk="0">
                  <a:moveTo>
                    <a:pt x="616" y="0"/>
                  </a:moveTo>
                  <a:cubicBezTo>
                    <a:pt x="608" y="0"/>
                    <a:pt x="601" y="0"/>
                    <a:pt x="594" y="1"/>
                  </a:cubicBezTo>
                  <a:cubicBezTo>
                    <a:pt x="183" y="19"/>
                    <a:pt x="0" y="525"/>
                    <a:pt x="304" y="802"/>
                  </a:cubicBezTo>
                  <a:cubicBezTo>
                    <a:pt x="396" y="886"/>
                    <a:pt x="505" y="923"/>
                    <a:pt x="611" y="923"/>
                  </a:cubicBezTo>
                  <a:cubicBezTo>
                    <a:pt x="856" y="923"/>
                    <a:pt x="1089" y="725"/>
                    <a:pt x="1076" y="439"/>
                  </a:cubicBezTo>
                  <a:cubicBezTo>
                    <a:pt x="1063" y="193"/>
                    <a:pt x="86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20"/>
            <p:cNvSpPr/>
            <p:nvPr/>
          </p:nvSpPr>
          <p:spPr>
            <a:xfrm>
              <a:off x="2515675" y="561825"/>
              <a:ext cx="9075" cy="7725"/>
            </a:xfrm>
            <a:custGeom>
              <a:avLst/>
              <a:gdLst/>
              <a:ahLst/>
              <a:cxnLst/>
              <a:rect l="l" t="t" r="r" b="b"/>
              <a:pathLst>
                <a:path w="363" h="309" extrusionOk="0">
                  <a:moveTo>
                    <a:pt x="203" y="0"/>
                  </a:moveTo>
                  <a:cubicBezTo>
                    <a:pt x="201" y="0"/>
                    <a:pt x="199" y="0"/>
                    <a:pt x="197" y="0"/>
                  </a:cubicBezTo>
                  <a:cubicBezTo>
                    <a:pt x="61" y="6"/>
                    <a:pt x="1" y="175"/>
                    <a:pt x="101" y="268"/>
                  </a:cubicBezTo>
                  <a:cubicBezTo>
                    <a:pt x="132" y="296"/>
                    <a:pt x="168" y="308"/>
                    <a:pt x="204" y="308"/>
                  </a:cubicBezTo>
                  <a:cubicBezTo>
                    <a:pt x="285" y="308"/>
                    <a:pt x="363" y="243"/>
                    <a:pt x="358" y="147"/>
                  </a:cubicBezTo>
                  <a:cubicBezTo>
                    <a:pt x="355" y="64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20"/>
            <p:cNvSpPr/>
            <p:nvPr/>
          </p:nvSpPr>
          <p:spPr>
            <a:xfrm>
              <a:off x="2133375" y="430700"/>
              <a:ext cx="18150" cy="15400"/>
            </a:xfrm>
            <a:custGeom>
              <a:avLst/>
              <a:gdLst/>
              <a:ahLst/>
              <a:cxnLst/>
              <a:rect l="l" t="t" r="r" b="b"/>
              <a:pathLst>
                <a:path w="726" h="616" extrusionOk="0">
                  <a:moveTo>
                    <a:pt x="411" y="1"/>
                  </a:moveTo>
                  <a:cubicBezTo>
                    <a:pt x="407" y="1"/>
                    <a:pt x="402" y="1"/>
                    <a:pt x="397" y="1"/>
                  </a:cubicBezTo>
                  <a:cubicBezTo>
                    <a:pt x="122" y="13"/>
                    <a:pt x="1" y="351"/>
                    <a:pt x="204" y="535"/>
                  </a:cubicBezTo>
                  <a:cubicBezTo>
                    <a:pt x="265" y="591"/>
                    <a:pt x="337" y="616"/>
                    <a:pt x="409" y="616"/>
                  </a:cubicBezTo>
                  <a:cubicBezTo>
                    <a:pt x="571" y="616"/>
                    <a:pt x="726" y="485"/>
                    <a:pt x="718" y="294"/>
                  </a:cubicBezTo>
                  <a:cubicBezTo>
                    <a:pt x="710" y="129"/>
                    <a:pt x="574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20"/>
            <p:cNvSpPr/>
            <p:nvPr/>
          </p:nvSpPr>
          <p:spPr>
            <a:xfrm>
              <a:off x="2066225" y="1038575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618" y="0"/>
                  </a:moveTo>
                  <a:cubicBezTo>
                    <a:pt x="611" y="0"/>
                    <a:pt x="603" y="0"/>
                    <a:pt x="596" y="1"/>
                  </a:cubicBezTo>
                  <a:cubicBezTo>
                    <a:pt x="184" y="19"/>
                    <a:pt x="1" y="527"/>
                    <a:pt x="304" y="805"/>
                  </a:cubicBezTo>
                  <a:cubicBezTo>
                    <a:pt x="397" y="889"/>
                    <a:pt x="506" y="927"/>
                    <a:pt x="613" y="927"/>
                  </a:cubicBezTo>
                  <a:cubicBezTo>
                    <a:pt x="859" y="927"/>
                    <a:pt x="1092" y="728"/>
                    <a:pt x="1080" y="441"/>
                  </a:cubicBezTo>
                  <a:cubicBezTo>
                    <a:pt x="1068" y="193"/>
                    <a:pt x="864" y="0"/>
                    <a:pt x="6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20"/>
            <p:cNvSpPr/>
            <p:nvPr/>
          </p:nvSpPr>
          <p:spPr>
            <a:xfrm>
              <a:off x="2277550" y="9056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411" y="0"/>
                  </a:moveTo>
                  <a:cubicBezTo>
                    <a:pt x="407" y="0"/>
                    <a:pt x="402" y="0"/>
                    <a:pt x="398" y="1"/>
                  </a:cubicBezTo>
                  <a:cubicBezTo>
                    <a:pt x="123" y="13"/>
                    <a:pt x="1" y="351"/>
                    <a:pt x="204" y="537"/>
                  </a:cubicBezTo>
                  <a:cubicBezTo>
                    <a:pt x="265" y="593"/>
                    <a:pt x="338" y="618"/>
                    <a:pt x="410" y="618"/>
                  </a:cubicBezTo>
                  <a:cubicBezTo>
                    <a:pt x="573" y="618"/>
                    <a:pt x="729" y="487"/>
                    <a:pt x="719" y="295"/>
                  </a:cubicBezTo>
                  <a:cubicBezTo>
                    <a:pt x="712" y="130"/>
                    <a:pt x="575" y="0"/>
                    <a:pt x="4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20"/>
            <p:cNvSpPr/>
            <p:nvPr/>
          </p:nvSpPr>
          <p:spPr>
            <a:xfrm>
              <a:off x="1907350" y="10824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0" y="0"/>
                  </a:moveTo>
                  <a:cubicBezTo>
                    <a:pt x="158" y="0"/>
                    <a:pt x="156" y="0"/>
                    <a:pt x="154" y="0"/>
                  </a:cubicBezTo>
                  <a:cubicBezTo>
                    <a:pt x="47" y="5"/>
                    <a:pt x="1" y="137"/>
                    <a:pt x="79" y="209"/>
                  </a:cubicBezTo>
                  <a:cubicBezTo>
                    <a:pt x="103" y="231"/>
                    <a:pt x="131" y="241"/>
                    <a:pt x="159" y="241"/>
                  </a:cubicBezTo>
                  <a:cubicBezTo>
                    <a:pt x="223" y="241"/>
                    <a:pt x="284" y="189"/>
                    <a:pt x="280" y="115"/>
                  </a:cubicBezTo>
                  <a:cubicBezTo>
                    <a:pt x="277" y="50"/>
                    <a:pt x="22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20"/>
            <p:cNvSpPr/>
            <p:nvPr/>
          </p:nvSpPr>
          <p:spPr>
            <a:xfrm>
              <a:off x="1982425" y="1185425"/>
              <a:ext cx="7125" cy="6025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9" y="5"/>
                    <a:pt x="1" y="138"/>
                    <a:pt x="81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5" y="189"/>
                    <a:pt x="280" y="115"/>
                  </a:cubicBezTo>
                  <a:cubicBezTo>
                    <a:pt x="278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20"/>
            <p:cNvSpPr/>
            <p:nvPr/>
          </p:nvSpPr>
          <p:spPr>
            <a:xfrm>
              <a:off x="2249000" y="1047475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7" y="1"/>
                    <a:pt x="155" y="1"/>
                  </a:cubicBezTo>
                  <a:cubicBezTo>
                    <a:pt x="49" y="6"/>
                    <a:pt x="0" y="136"/>
                    <a:pt x="80" y="208"/>
                  </a:cubicBezTo>
                  <a:cubicBezTo>
                    <a:pt x="104" y="230"/>
                    <a:pt x="132" y="240"/>
                    <a:pt x="159" y="240"/>
                  </a:cubicBezTo>
                  <a:cubicBezTo>
                    <a:pt x="223" y="240"/>
                    <a:pt x="283" y="189"/>
                    <a:pt x="280" y="115"/>
                  </a:cubicBezTo>
                  <a:cubicBezTo>
                    <a:pt x="277" y="5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20"/>
            <p:cNvSpPr/>
            <p:nvPr/>
          </p:nvSpPr>
          <p:spPr>
            <a:xfrm>
              <a:off x="1551275" y="10970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1"/>
                  </a:moveTo>
                  <a:cubicBezTo>
                    <a:pt x="159" y="1"/>
                    <a:pt x="158" y="1"/>
                    <a:pt x="156" y="1"/>
                  </a:cubicBezTo>
                  <a:cubicBezTo>
                    <a:pt x="48" y="6"/>
                    <a:pt x="1" y="136"/>
                    <a:pt x="79" y="208"/>
                  </a:cubicBezTo>
                  <a:cubicBezTo>
                    <a:pt x="103" y="231"/>
                    <a:pt x="132" y="240"/>
                    <a:pt x="160" y="240"/>
                  </a:cubicBezTo>
                  <a:cubicBezTo>
                    <a:pt x="224" y="240"/>
                    <a:pt x="284" y="189"/>
                    <a:pt x="281" y="115"/>
                  </a:cubicBezTo>
                  <a:cubicBezTo>
                    <a:pt x="278" y="51"/>
                    <a:pt x="224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20"/>
            <p:cNvSpPr/>
            <p:nvPr/>
          </p:nvSpPr>
          <p:spPr>
            <a:xfrm>
              <a:off x="1429025" y="1343225"/>
              <a:ext cx="31700" cy="26975"/>
            </a:xfrm>
            <a:custGeom>
              <a:avLst/>
              <a:gdLst/>
              <a:ahLst/>
              <a:cxnLst/>
              <a:rect l="l" t="t" r="r" b="b"/>
              <a:pathLst>
                <a:path w="1268" h="1079" extrusionOk="0">
                  <a:moveTo>
                    <a:pt x="722" y="1"/>
                  </a:moveTo>
                  <a:cubicBezTo>
                    <a:pt x="713" y="1"/>
                    <a:pt x="704" y="1"/>
                    <a:pt x="694" y="2"/>
                  </a:cubicBezTo>
                  <a:cubicBezTo>
                    <a:pt x="215" y="23"/>
                    <a:pt x="0" y="613"/>
                    <a:pt x="355" y="936"/>
                  </a:cubicBezTo>
                  <a:cubicBezTo>
                    <a:pt x="456" y="1030"/>
                    <a:pt x="587" y="1078"/>
                    <a:pt x="719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7" y="734"/>
                    <a:pt x="1257" y="516"/>
                  </a:cubicBezTo>
                  <a:cubicBezTo>
                    <a:pt x="1243" y="227"/>
                    <a:pt x="1007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20"/>
            <p:cNvSpPr/>
            <p:nvPr/>
          </p:nvSpPr>
          <p:spPr>
            <a:xfrm>
              <a:off x="793525" y="1108700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1028" y="0"/>
                  </a:moveTo>
                  <a:cubicBezTo>
                    <a:pt x="796" y="0"/>
                    <a:pt x="567" y="85"/>
                    <a:pt x="388" y="247"/>
                  </a:cubicBezTo>
                  <a:cubicBezTo>
                    <a:pt x="103" y="506"/>
                    <a:pt x="1" y="911"/>
                    <a:pt x="130" y="1275"/>
                  </a:cubicBezTo>
                  <a:cubicBezTo>
                    <a:pt x="269" y="1664"/>
                    <a:pt x="637" y="1907"/>
                    <a:pt x="1029" y="1907"/>
                  </a:cubicBezTo>
                  <a:cubicBezTo>
                    <a:pt x="1135" y="1907"/>
                    <a:pt x="1243" y="1890"/>
                    <a:pt x="1349" y="1852"/>
                  </a:cubicBezTo>
                  <a:cubicBezTo>
                    <a:pt x="1712" y="1722"/>
                    <a:pt x="1962" y="1386"/>
                    <a:pt x="1980" y="1002"/>
                  </a:cubicBezTo>
                  <a:cubicBezTo>
                    <a:pt x="2000" y="615"/>
                    <a:pt x="1785" y="258"/>
                    <a:pt x="1436" y="92"/>
                  </a:cubicBezTo>
                  <a:cubicBezTo>
                    <a:pt x="1306" y="30"/>
                    <a:pt x="1166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20"/>
            <p:cNvSpPr/>
            <p:nvPr/>
          </p:nvSpPr>
          <p:spPr>
            <a:xfrm>
              <a:off x="885025" y="1875300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2" y="0"/>
                  </a:moveTo>
                  <a:cubicBezTo>
                    <a:pt x="753" y="0"/>
                    <a:pt x="536" y="80"/>
                    <a:pt x="367" y="233"/>
                  </a:cubicBezTo>
                  <a:cubicBezTo>
                    <a:pt x="97" y="478"/>
                    <a:pt x="0" y="861"/>
                    <a:pt x="124" y="1206"/>
                  </a:cubicBezTo>
                  <a:cubicBezTo>
                    <a:pt x="255" y="1574"/>
                    <a:pt x="601" y="1804"/>
                    <a:pt x="972" y="1804"/>
                  </a:cubicBezTo>
                  <a:cubicBezTo>
                    <a:pt x="1073" y="1804"/>
                    <a:pt x="1176" y="1787"/>
                    <a:pt x="1277" y="1751"/>
                  </a:cubicBezTo>
                  <a:cubicBezTo>
                    <a:pt x="1619" y="1629"/>
                    <a:pt x="1855" y="1311"/>
                    <a:pt x="1873" y="947"/>
                  </a:cubicBezTo>
                  <a:cubicBezTo>
                    <a:pt x="1891" y="583"/>
                    <a:pt x="1688" y="244"/>
                    <a:pt x="1359" y="87"/>
                  </a:cubicBezTo>
                  <a:cubicBezTo>
                    <a:pt x="1235" y="29"/>
                    <a:pt x="1103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20"/>
            <p:cNvSpPr/>
            <p:nvPr/>
          </p:nvSpPr>
          <p:spPr>
            <a:xfrm>
              <a:off x="943025" y="1701275"/>
              <a:ext cx="27350" cy="24850"/>
            </a:xfrm>
            <a:custGeom>
              <a:avLst/>
              <a:gdLst/>
              <a:ahLst/>
              <a:cxnLst/>
              <a:rect l="l" t="t" r="r" b="b"/>
              <a:pathLst>
                <a:path w="1094" h="994" extrusionOk="0">
                  <a:moveTo>
                    <a:pt x="587" y="1"/>
                  </a:moveTo>
                  <a:cubicBezTo>
                    <a:pt x="267" y="1"/>
                    <a:pt x="1" y="323"/>
                    <a:pt x="121" y="663"/>
                  </a:cubicBezTo>
                  <a:cubicBezTo>
                    <a:pt x="195" y="866"/>
                    <a:pt x="385" y="993"/>
                    <a:pt x="588" y="993"/>
                  </a:cubicBezTo>
                  <a:cubicBezTo>
                    <a:pt x="644" y="993"/>
                    <a:pt x="700" y="984"/>
                    <a:pt x="756" y="964"/>
                  </a:cubicBezTo>
                  <a:cubicBezTo>
                    <a:pt x="945" y="898"/>
                    <a:pt x="1074" y="722"/>
                    <a:pt x="1085" y="522"/>
                  </a:cubicBezTo>
                  <a:cubicBezTo>
                    <a:pt x="1094" y="322"/>
                    <a:pt x="983" y="136"/>
                    <a:pt x="801" y="50"/>
                  </a:cubicBezTo>
                  <a:cubicBezTo>
                    <a:pt x="729" y="16"/>
                    <a:pt x="65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20"/>
            <p:cNvSpPr/>
            <p:nvPr/>
          </p:nvSpPr>
          <p:spPr>
            <a:xfrm>
              <a:off x="814025" y="1782400"/>
              <a:ext cx="27400" cy="24900"/>
            </a:xfrm>
            <a:custGeom>
              <a:avLst/>
              <a:gdLst/>
              <a:ahLst/>
              <a:cxnLst/>
              <a:rect l="l" t="t" r="r" b="b"/>
              <a:pathLst>
                <a:path w="1096" h="996" extrusionOk="0">
                  <a:moveTo>
                    <a:pt x="588" y="1"/>
                  </a:moveTo>
                  <a:cubicBezTo>
                    <a:pt x="267" y="1"/>
                    <a:pt x="1" y="323"/>
                    <a:pt x="123" y="665"/>
                  </a:cubicBezTo>
                  <a:cubicBezTo>
                    <a:pt x="195" y="868"/>
                    <a:pt x="386" y="995"/>
                    <a:pt x="589" y="995"/>
                  </a:cubicBezTo>
                  <a:cubicBezTo>
                    <a:pt x="644" y="995"/>
                    <a:pt x="701" y="986"/>
                    <a:pt x="756" y="966"/>
                  </a:cubicBezTo>
                  <a:cubicBezTo>
                    <a:pt x="945" y="898"/>
                    <a:pt x="1076" y="724"/>
                    <a:pt x="1085" y="524"/>
                  </a:cubicBezTo>
                  <a:cubicBezTo>
                    <a:pt x="1095" y="324"/>
                    <a:pt x="984" y="136"/>
                    <a:pt x="802" y="50"/>
                  </a:cubicBezTo>
                  <a:cubicBezTo>
                    <a:pt x="731" y="16"/>
                    <a:pt x="658" y="1"/>
                    <a:pt x="5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20"/>
            <p:cNvSpPr/>
            <p:nvPr/>
          </p:nvSpPr>
          <p:spPr>
            <a:xfrm>
              <a:off x="1061975" y="1289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4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2" y="1323"/>
                    <a:pt x="713" y="1323"/>
                  </a:cubicBezTo>
                  <a:cubicBezTo>
                    <a:pt x="788" y="1323"/>
                    <a:pt x="863" y="1311"/>
                    <a:pt x="937" y="1284"/>
                  </a:cubicBezTo>
                  <a:cubicBezTo>
                    <a:pt x="1188" y="1194"/>
                    <a:pt x="1361" y="961"/>
                    <a:pt x="1374" y="694"/>
                  </a:cubicBezTo>
                  <a:cubicBezTo>
                    <a:pt x="1386" y="428"/>
                    <a:pt x="1237" y="178"/>
                    <a:pt x="997" y="64"/>
                  </a:cubicBezTo>
                  <a:cubicBezTo>
                    <a:pt x="906" y="21"/>
                    <a:pt x="810" y="0"/>
                    <a:pt x="7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20"/>
            <p:cNvSpPr/>
            <p:nvPr/>
          </p:nvSpPr>
          <p:spPr>
            <a:xfrm>
              <a:off x="432350" y="179942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713" y="0"/>
                  </a:moveTo>
                  <a:cubicBezTo>
                    <a:pt x="553" y="0"/>
                    <a:pt x="394" y="59"/>
                    <a:pt x="269" y="172"/>
                  </a:cubicBezTo>
                  <a:cubicBezTo>
                    <a:pt x="71" y="351"/>
                    <a:pt x="0" y="632"/>
                    <a:pt x="90" y="884"/>
                  </a:cubicBezTo>
                  <a:cubicBezTo>
                    <a:pt x="187" y="1155"/>
                    <a:pt x="441" y="1323"/>
                    <a:pt x="712" y="1323"/>
                  </a:cubicBezTo>
                  <a:cubicBezTo>
                    <a:pt x="786" y="1323"/>
                    <a:pt x="861" y="1311"/>
                    <a:pt x="935" y="1284"/>
                  </a:cubicBezTo>
                  <a:cubicBezTo>
                    <a:pt x="1188" y="1194"/>
                    <a:pt x="1360" y="961"/>
                    <a:pt x="1374" y="695"/>
                  </a:cubicBezTo>
                  <a:cubicBezTo>
                    <a:pt x="1386" y="427"/>
                    <a:pt x="1237" y="179"/>
                    <a:pt x="995" y="64"/>
                  </a:cubicBezTo>
                  <a:cubicBezTo>
                    <a:pt x="905" y="21"/>
                    <a:pt x="809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20"/>
            <p:cNvSpPr/>
            <p:nvPr/>
          </p:nvSpPr>
          <p:spPr>
            <a:xfrm>
              <a:off x="1501375" y="14244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392" y="0"/>
                  </a:moveTo>
                  <a:cubicBezTo>
                    <a:pt x="178" y="0"/>
                    <a:pt x="1" y="215"/>
                    <a:pt x="82" y="444"/>
                  </a:cubicBezTo>
                  <a:cubicBezTo>
                    <a:pt x="131" y="579"/>
                    <a:pt x="258" y="662"/>
                    <a:pt x="394" y="662"/>
                  </a:cubicBezTo>
                  <a:cubicBezTo>
                    <a:pt x="430" y="662"/>
                    <a:pt x="468" y="656"/>
                    <a:pt x="504" y="643"/>
                  </a:cubicBezTo>
                  <a:cubicBezTo>
                    <a:pt x="781" y="544"/>
                    <a:pt x="801" y="159"/>
                    <a:pt x="534" y="33"/>
                  </a:cubicBezTo>
                  <a:cubicBezTo>
                    <a:pt x="487" y="11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20"/>
            <p:cNvSpPr/>
            <p:nvPr/>
          </p:nvSpPr>
          <p:spPr>
            <a:xfrm>
              <a:off x="551675" y="1182850"/>
              <a:ext cx="27400" cy="24850"/>
            </a:xfrm>
            <a:custGeom>
              <a:avLst/>
              <a:gdLst/>
              <a:ahLst/>
              <a:cxnLst/>
              <a:rect l="l" t="t" r="r" b="b"/>
              <a:pathLst>
                <a:path w="1096" h="994" extrusionOk="0">
                  <a:moveTo>
                    <a:pt x="588" y="0"/>
                  </a:moveTo>
                  <a:cubicBezTo>
                    <a:pt x="267" y="0"/>
                    <a:pt x="1" y="323"/>
                    <a:pt x="123" y="664"/>
                  </a:cubicBezTo>
                  <a:cubicBezTo>
                    <a:pt x="195" y="867"/>
                    <a:pt x="386" y="994"/>
                    <a:pt x="590" y="994"/>
                  </a:cubicBezTo>
                  <a:cubicBezTo>
                    <a:pt x="645" y="994"/>
                    <a:pt x="701" y="984"/>
                    <a:pt x="755" y="965"/>
                  </a:cubicBezTo>
                  <a:cubicBezTo>
                    <a:pt x="945" y="897"/>
                    <a:pt x="1074" y="723"/>
                    <a:pt x="1085" y="522"/>
                  </a:cubicBezTo>
                  <a:cubicBezTo>
                    <a:pt x="1095" y="322"/>
                    <a:pt x="982" y="135"/>
                    <a:pt x="802" y="50"/>
                  </a:cubicBezTo>
                  <a:cubicBezTo>
                    <a:pt x="730" y="16"/>
                    <a:pt x="658" y="0"/>
                    <a:pt x="5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20"/>
            <p:cNvSpPr/>
            <p:nvPr/>
          </p:nvSpPr>
          <p:spPr>
            <a:xfrm>
              <a:off x="533775" y="1405750"/>
              <a:ext cx="20000" cy="16550"/>
            </a:xfrm>
            <a:custGeom>
              <a:avLst/>
              <a:gdLst/>
              <a:ahLst/>
              <a:cxnLst/>
              <a:rect l="l" t="t" r="r" b="b"/>
              <a:pathLst>
                <a:path w="800" h="662" extrusionOk="0">
                  <a:moveTo>
                    <a:pt x="392" y="0"/>
                  </a:moveTo>
                  <a:cubicBezTo>
                    <a:pt x="179" y="0"/>
                    <a:pt x="1" y="215"/>
                    <a:pt x="81" y="442"/>
                  </a:cubicBezTo>
                  <a:cubicBezTo>
                    <a:pt x="129" y="578"/>
                    <a:pt x="257" y="661"/>
                    <a:pt x="392" y="661"/>
                  </a:cubicBezTo>
                  <a:cubicBezTo>
                    <a:pt x="429" y="661"/>
                    <a:pt x="467" y="655"/>
                    <a:pt x="503" y="642"/>
                  </a:cubicBezTo>
                  <a:cubicBezTo>
                    <a:pt x="782" y="544"/>
                    <a:pt x="800" y="159"/>
                    <a:pt x="535" y="33"/>
                  </a:cubicBezTo>
                  <a:cubicBezTo>
                    <a:pt x="487" y="11"/>
                    <a:pt x="439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20"/>
            <p:cNvSpPr/>
            <p:nvPr/>
          </p:nvSpPr>
          <p:spPr>
            <a:xfrm>
              <a:off x="1342375" y="1716200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66" y="1"/>
                  </a:moveTo>
                  <a:cubicBezTo>
                    <a:pt x="593" y="1"/>
                    <a:pt x="422" y="64"/>
                    <a:pt x="289" y="185"/>
                  </a:cubicBezTo>
                  <a:cubicBezTo>
                    <a:pt x="75" y="378"/>
                    <a:pt x="0" y="680"/>
                    <a:pt x="96" y="952"/>
                  </a:cubicBezTo>
                  <a:cubicBezTo>
                    <a:pt x="200" y="1242"/>
                    <a:pt x="474" y="1423"/>
                    <a:pt x="766" y="1423"/>
                  </a:cubicBezTo>
                  <a:cubicBezTo>
                    <a:pt x="845" y="1423"/>
                    <a:pt x="926" y="1410"/>
                    <a:pt x="1006" y="1382"/>
                  </a:cubicBezTo>
                  <a:cubicBezTo>
                    <a:pt x="1276" y="1285"/>
                    <a:pt x="1462" y="1034"/>
                    <a:pt x="1476" y="747"/>
                  </a:cubicBezTo>
                  <a:cubicBezTo>
                    <a:pt x="1491" y="460"/>
                    <a:pt x="1330" y="193"/>
                    <a:pt x="1070" y="69"/>
                  </a:cubicBezTo>
                  <a:cubicBezTo>
                    <a:pt x="973" y="23"/>
                    <a:pt x="869" y="1"/>
                    <a:pt x="7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20"/>
            <p:cNvSpPr/>
            <p:nvPr/>
          </p:nvSpPr>
          <p:spPr>
            <a:xfrm>
              <a:off x="1216650" y="1832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3" y="0"/>
                    <a:pt x="1" y="100"/>
                    <a:pt x="39" y="207"/>
                  </a:cubicBezTo>
                  <a:cubicBezTo>
                    <a:pt x="61" y="269"/>
                    <a:pt x="120" y="309"/>
                    <a:pt x="184" y="309"/>
                  </a:cubicBezTo>
                  <a:cubicBezTo>
                    <a:pt x="201" y="309"/>
                    <a:pt x="219" y="306"/>
                    <a:pt x="236" y="300"/>
                  </a:cubicBezTo>
                  <a:cubicBezTo>
                    <a:pt x="364" y="253"/>
                    <a:pt x="373" y="74"/>
                    <a:pt x="249" y="16"/>
                  </a:cubicBezTo>
                  <a:cubicBezTo>
                    <a:pt x="227" y="5"/>
                    <a:pt x="204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20"/>
            <p:cNvSpPr/>
            <p:nvPr/>
          </p:nvSpPr>
          <p:spPr>
            <a:xfrm>
              <a:off x="580325" y="2069100"/>
              <a:ext cx="25500" cy="23125"/>
            </a:xfrm>
            <a:custGeom>
              <a:avLst/>
              <a:gdLst/>
              <a:ahLst/>
              <a:cxnLst/>
              <a:rect l="l" t="t" r="r" b="b"/>
              <a:pathLst>
                <a:path w="1020" h="925" extrusionOk="0">
                  <a:moveTo>
                    <a:pt x="548" y="0"/>
                  </a:moveTo>
                  <a:cubicBezTo>
                    <a:pt x="250" y="0"/>
                    <a:pt x="1" y="300"/>
                    <a:pt x="114" y="619"/>
                  </a:cubicBezTo>
                  <a:cubicBezTo>
                    <a:pt x="182" y="807"/>
                    <a:pt x="360" y="924"/>
                    <a:pt x="550" y="924"/>
                  </a:cubicBezTo>
                  <a:cubicBezTo>
                    <a:pt x="601" y="924"/>
                    <a:pt x="653" y="916"/>
                    <a:pt x="704" y="898"/>
                  </a:cubicBezTo>
                  <a:cubicBezTo>
                    <a:pt x="880" y="835"/>
                    <a:pt x="1000" y="673"/>
                    <a:pt x="1010" y="486"/>
                  </a:cubicBezTo>
                  <a:cubicBezTo>
                    <a:pt x="1019" y="300"/>
                    <a:pt x="916" y="126"/>
                    <a:pt x="747" y="46"/>
                  </a:cubicBezTo>
                  <a:cubicBezTo>
                    <a:pt x="681" y="14"/>
                    <a:pt x="613" y="0"/>
                    <a:pt x="5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20"/>
            <p:cNvSpPr/>
            <p:nvPr/>
          </p:nvSpPr>
          <p:spPr>
            <a:xfrm>
              <a:off x="775850" y="1618650"/>
              <a:ext cx="25550" cy="23225"/>
            </a:xfrm>
            <a:custGeom>
              <a:avLst/>
              <a:gdLst/>
              <a:ahLst/>
              <a:cxnLst/>
              <a:rect l="l" t="t" r="r" b="b"/>
              <a:pathLst>
                <a:path w="1022" h="929" extrusionOk="0">
                  <a:moveTo>
                    <a:pt x="548" y="1"/>
                  </a:moveTo>
                  <a:cubicBezTo>
                    <a:pt x="249" y="1"/>
                    <a:pt x="0" y="302"/>
                    <a:pt x="114" y="621"/>
                  </a:cubicBezTo>
                  <a:cubicBezTo>
                    <a:pt x="181" y="810"/>
                    <a:pt x="359" y="928"/>
                    <a:pt x="549" y="928"/>
                  </a:cubicBezTo>
                  <a:cubicBezTo>
                    <a:pt x="601" y="928"/>
                    <a:pt x="654" y="919"/>
                    <a:pt x="706" y="901"/>
                  </a:cubicBezTo>
                  <a:cubicBezTo>
                    <a:pt x="882" y="838"/>
                    <a:pt x="1004" y="675"/>
                    <a:pt x="1013" y="489"/>
                  </a:cubicBezTo>
                  <a:cubicBezTo>
                    <a:pt x="1022" y="301"/>
                    <a:pt x="918" y="127"/>
                    <a:pt x="748" y="47"/>
                  </a:cubicBezTo>
                  <a:cubicBezTo>
                    <a:pt x="681" y="15"/>
                    <a:pt x="613" y="1"/>
                    <a:pt x="5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20"/>
            <p:cNvSpPr/>
            <p:nvPr/>
          </p:nvSpPr>
          <p:spPr>
            <a:xfrm>
              <a:off x="623425" y="1813725"/>
              <a:ext cx="18700" cy="15525"/>
            </a:xfrm>
            <a:custGeom>
              <a:avLst/>
              <a:gdLst/>
              <a:ahLst/>
              <a:cxnLst/>
              <a:rect l="l" t="t" r="r" b="b"/>
              <a:pathLst>
                <a:path w="748" h="621" extrusionOk="0">
                  <a:moveTo>
                    <a:pt x="367" y="1"/>
                  </a:moveTo>
                  <a:cubicBezTo>
                    <a:pt x="167" y="1"/>
                    <a:pt x="0" y="202"/>
                    <a:pt x="77" y="414"/>
                  </a:cubicBezTo>
                  <a:cubicBezTo>
                    <a:pt x="122" y="541"/>
                    <a:pt x="241" y="620"/>
                    <a:pt x="368" y="620"/>
                  </a:cubicBezTo>
                  <a:cubicBezTo>
                    <a:pt x="402" y="620"/>
                    <a:pt x="437" y="615"/>
                    <a:pt x="471" y="602"/>
                  </a:cubicBezTo>
                  <a:cubicBezTo>
                    <a:pt x="731" y="509"/>
                    <a:pt x="747" y="150"/>
                    <a:pt x="499" y="31"/>
                  </a:cubicBezTo>
                  <a:cubicBezTo>
                    <a:pt x="455" y="10"/>
                    <a:pt x="410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20"/>
            <p:cNvSpPr/>
            <p:nvPr/>
          </p:nvSpPr>
          <p:spPr>
            <a:xfrm>
              <a:off x="938500" y="154360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2" y="0"/>
                  </a:moveTo>
                  <a:cubicBezTo>
                    <a:pt x="65" y="0"/>
                    <a:pt x="1" y="78"/>
                    <a:pt x="30" y="160"/>
                  </a:cubicBezTo>
                  <a:cubicBezTo>
                    <a:pt x="47" y="210"/>
                    <a:pt x="94" y="240"/>
                    <a:pt x="143" y="240"/>
                  </a:cubicBezTo>
                  <a:cubicBezTo>
                    <a:pt x="156" y="240"/>
                    <a:pt x="169" y="238"/>
                    <a:pt x="182" y="234"/>
                  </a:cubicBezTo>
                  <a:cubicBezTo>
                    <a:pt x="283" y="198"/>
                    <a:pt x="290" y="58"/>
                    <a:pt x="194" y="13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20"/>
            <p:cNvSpPr/>
            <p:nvPr/>
          </p:nvSpPr>
          <p:spPr>
            <a:xfrm>
              <a:off x="836450" y="1467125"/>
              <a:ext cx="7275" cy="6050"/>
            </a:xfrm>
            <a:custGeom>
              <a:avLst/>
              <a:gdLst/>
              <a:ahLst/>
              <a:cxnLst/>
              <a:rect l="l" t="t" r="r" b="b"/>
              <a:pathLst>
                <a:path w="291" h="242" extrusionOk="0">
                  <a:moveTo>
                    <a:pt x="142" y="1"/>
                  </a:moveTo>
                  <a:cubicBezTo>
                    <a:pt x="65" y="1"/>
                    <a:pt x="0" y="79"/>
                    <a:pt x="30" y="162"/>
                  </a:cubicBezTo>
                  <a:cubicBezTo>
                    <a:pt x="48" y="210"/>
                    <a:pt x="94" y="241"/>
                    <a:pt x="143" y="241"/>
                  </a:cubicBezTo>
                  <a:cubicBezTo>
                    <a:pt x="157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4" y="13"/>
                  </a:cubicBezTo>
                  <a:cubicBezTo>
                    <a:pt x="177" y="5"/>
                    <a:pt x="159" y="1"/>
                    <a:pt x="1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20"/>
            <p:cNvSpPr/>
            <p:nvPr/>
          </p:nvSpPr>
          <p:spPr>
            <a:xfrm>
              <a:off x="622125" y="1677225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2" y="0"/>
                  </a:moveTo>
                  <a:cubicBezTo>
                    <a:pt x="64" y="0"/>
                    <a:pt x="0" y="79"/>
                    <a:pt x="30" y="161"/>
                  </a:cubicBezTo>
                  <a:cubicBezTo>
                    <a:pt x="47" y="210"/>
                    <a:pt x="93" y="241"/>
                    <a:pt x="142" y="241"/>
                  </a:cubicBezTo>
                  <a:cubicBezTo>
                    <a:pt x="156" y="241"/>
                    <a:pt x="169" y="238"/>
                    <a:pt x="183" y="234"/>
                  </a:cubicBezTo>
                  <a:cubicBezTo>
                    <a:pt x="284" y="197"/>
                    <a:pt x="290" y="58"/>
                    <a:pt x="194" y="13"/>
                  </a:cubicBezTo>
                  <a:cubicBezTo>
                    <a:pt x="176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20"/>
            <p:cNvSpPr/>
            <p:nvPr/>
          </p:nvSpPr>
          <p:spPr>
            <a:xfrm>
              <a:off x="1274600" y="1425150"/>
              <a:ext cx="7250" cy="6050"/>
            </a:xfrm>
            <a:custGeom>
              <a:avLst/>
              <a:gdLst/>
              <a:ahLst/>
              <a:cxnLst/>
              <a:rect l="l" t="t" r="r" b="b"/>
              <a:pathLst>
                <a:path w="290" h="242" extrusionOk="0">
                  <a:moveTo>
                    <a:pt x="141" y="1"/>
                  </a:moveTo>
                  <a:cubicBezTo>
                    <a:pt x="64" y="1"/>
                    <a:pt x="0" y="79"/>
                    <a:pt x="30" y="162"/>
                  </a:cubicBezTo>
                  <a:cubicBezTo>
                    <a:pt x="47" y="210"/>
                    <a:pt x="94" y="241"/>
                    <a:pt x="143" y="241"/>
                  </a:cubicBezTo>
                  <a:cubicBezTo>
                    <a:pt x="156" y="241"/>
                    <a:pt x="170" y="239"/>
                    <a:pt x="183" y="234"/>
                  </a:cubicBezTo>
                  <a:cubicBezTo>
                    <a:pt x="284" y="198"/>
                    <a:pt x="290" y="58"/>
                    <a:pt x="193" y="13"/>
                  </a:cubicBezTo>
                  <a:cubicBezTo>
                    <a:pt x="176" y="5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20"/>
            <p:cNvSpPr/>
            <p:nvPr/>
          </p:nvSpPr>
          <p:spPr>
            <a:xfrm>
              <a:off x="1290375" y="1137450"/>
              <a:ext cx="29775" cy="27050"/>
            </a:xfrm>
            <a:custGeom>
              <a:avLst/>
              <a:gdLst/>
              <a:ahLst/>
              <a:cxnLst/>
              <a:rect l="l" t="t" r="r" b="b"/>
              <a:pathLst>
                <a:path w="1191" h="1082" extrusionOk="0">
                  <a:moveTo>
                    <a:pt x="639" y="1"/>
                  </a:moveTo>
                  <a:cubicBezTo>
                    <a:pt x="290" y="1"/>
                    <a:pt x="0" y="352"/>
                    <a:pt x="134" y="723"/>
                  </a:cubicBezTo>
                  <a:cubicBezTo>
                    <a:pt x="212" y="943"/>
                    <a:pt x="419" y="1081"/>
                    <a:pt x="640" y="1081"/>
                  </a:cubicBezTo>
                  <a:cubicBezTo>
                    <a:pt x="701" y="1081"/>
                    <a:pt x="762" y="1071"/>
                    <a:pt x="822" y="1049"/>
                  </a:cubicBezTo>
                  <a:cubicBezTo>
                    <a:pt x="1026" y="976"/>
                    <a:pt x="1168" y="786"/>
                    <a:pt x="1178" y="568"/>
                  </a:cubicBezTo>
                  <a:cubicBezTo>
                    <a:pt x="1190" y="351"/>
                    <a:pt x="1068" y="148"/>
                    <a:pt x="872" y="54"/>
                  </a:cubicBezTo>
                  <a:cubicBezTo>
                    <a:pt x="794" y="18"/>
                    <a:pt x="715" y="1"/>
                    <a:pt x="6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20"/>
            <p:cNvSpPr/>
            <p:nvPr/>
          </p:nvSpPr>
          <p:spPr>
            <a:xfrm>
              <a:off x="1137950" y="154455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78" y="0"/>
                  </a:moveTo>
                  <a:cubicBezTo>
                    <a:pt x="373" y="0"/>
                    <a:pt x="369" y="0"/>
                    <a:pt x="364" y="0"/>
                  </a:cubicBezTo>
                  <a:cubicBezTo>
                    <a:pt x="113" y="11"/>
                    <a:pt x="0" y="320"/>
                    <a:pt x="187" y="490"/>
                  </a:cubicBezTo>
                  <a:cubicBezTo>
                    <a:pt x="243" y="541"/>
                    <a:pt x="309" y="564"/>
                    <a:pt x="374" y="564"/>
                  </a:cubicBezTo>
                  <a:cubicBezTo>
                    <a:pt x="523" y="564"/>
                    <a:pt x="666" y="443"/>
                    <a:pt x="659" y="268"/>
                  </a:cubicBezTo>
                  <a:cubicBezTo>
                    <a:pt x="651" y="118"/>
                    <a:pt x="527" y="0"/>
                    <a:pt x="3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20"/>
            <p:cNvSpPr/>
            <p:nvPr/>
          </p:nvSpPr>
          <p:spPr>
            <a:xfrm>
              <a:off x="1434600" y="1530850"/>
              <a:ext cx="29500" cy="28175"/>
            </a:xfrm>
            <a:custGeom>
              <a:avLst/>
              <a:gdLst/>
              <a:ahLst/>
              <a:cxnLst/>
              <a:rect l="l" t="t" r="r" b="b"/>
              <a:pathLst>
                <a:path w="1180" h="1127" extrusionOk="0">
                  <a:moveTo>
                    <a:pt x="608" y="1"/>
                  </a:moveTo>
                  <a:cubicBezTo>
                    <a:pt x="599" y="1"/>
                    <a:pt x="591" y="1"/>
                    <a:pt x="583" y="1"/>
                  </a:cubicBezTo>
                  <a:cubicBezTo>
                    <a:pt x="354" y="12"/>
                    <a:pt x="156" y="158"/>
                    <a:pt x="78" y="372"/>
                  </a:cubicBezTo>
                  <a:cubicBezTo>
                    <a:pt x="1" y="586"/>
                    <a:pt x="60" y="826"/>
                    <a:pt x="228" y="980"/>
                  </a:cubicBezTo>
                  <a:cubicBezTo>
                    <a:pt x="334" y="1076"/>
                    <a:pt x="469" y="1127"/>
                    <a:pt x="607" y="1127"/>
                  </a:cubicBezTo>
                  <a:cubicBezTo>
                    <a:pt x="688" y="1127"/>
                    <a:pt x="769" y="1109"/>
                    <a:pt x="846" y="1073"/>
                  </a:cubicBezTo>
                  <a:cubicBezTo>
                    <a:pt x="1052" y="977"/>
                    <a:pt x="1179" y="766"/>
                    <a:pt x="1169" y="538"/>
                  </a:cubicBezTo>
                  <a:cubicBezTo>
                    <a:pt x="1156" y="237"/>
                    <a:pt x="906" y="1"/>
                    <a:pt x="6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20"/>
            <p:cNvSpPr/>
            <p:nvPr/>
          </p:nvSpPr>
          <p:spPr>
            <a:xfrm>
              <a:off x="1719925" y="1693775"/>
              <a:ext cx="36850" cy="35225"/>
            </a:xfrm>
            <a:custGeom>
              <a:avLst/>
              <a:gdLst/>
              <a:ahLst/>
              <a:cxnLst/>
              <a:rect l="l" t="t" r="r" b="b"/>
              <a:pathLst>
                <a:path w="1474" h="1409" extrusionOk="0">
                  <a:moveTo>
                    <a:pt x="757" y="1"/>
                  </a:moveTo>
                  <a:cubicBezTo>
                    <a:pt x="747" y="1"/>
                    <a:pt x="737" y="1"/>
                    <a:pt x="727" y="1"/>
                  </a:cubicBezTo>
                  <a:cubicBezTo>
                    <a:pt x="443" y="15"/>
                    <a:pt x="194" y="197"/>
                    <a:pt x="98" y="464"/>
                  </a:cubicBezTo>
                  <a:cubicBezTo>
                    <a:pt x="1" y="732"/>
                    <a:pt x="74" y="1033"/>
                    <a:pt x="285" y="1223"/>
                  </a:cubicBezTo>
                  <a:cubicBezTo>
                    <a:pt x="417" y="1345"/>
                    <a:pt x="587" y="1408"/>
                    <a:pt x="760" y="1408"/>
                  </a:cubicBezTo>
                  <a:cubicBezTo>
                    <a:pt x="860" y="1408"/>
                    <a:pt x="962" y="1387"/>
                    <a:pt x="1057" y="1342"/>
                  </a:cubicBezTo>
                  <a:cubicBezTo>
                    <a:pt x="1314" y="1220"/>
                    <a:pt x="1474" y="957"/>
                    <a:pt x="1462" y="673"/>
                  </a:cubicBezTo>
                  <a:cubicBezTo>
                    <a:pt x="1444" y="296"/>
                    <a:pt x="1131" y="1"/>
                    <a:pt x="7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20"/>
            <p:cNvSpPr/>
            <p:nvPr/>
          </p:nvSpPr>
          <p:spPr>
            <a:xfrm>
              <a:off x="1621700" y="79135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703" y="1"/>
                    <a:pt x="693" y="1"/>
                    <a:pt x="683" y="1"/>
                  </a:cubicBezTo>
                  <a:cubicBezTo>
                    <a:pt x="417" y="13"/>
                    <a:pt x="183" y="185"/>
                    <a:pt x="92" y="437"/>
                  </a:cubicBezTo>
                  <a:cubicBezTo>
                    <a:pt x="1" y="688"/>
                    <a:pt x="70" y="969"/>
                    <a:pt x="267" y="1150"/>
                  </a:cubicBezTo>
                  <a:cubicBezTo>
                    <a:pt x="392" y="1263"/>
                    <a:pt x="552" y="1323"/>
                    <a:pt x="715" y="1323"/>
                  </a:cubicBezTo>
                  <a:cubicBezTo>
                    <a:pt x="809" y="1323"/>
                    <a:pt x="905" y="1302"/>
                    <a:pt x="994" y="1261"/>
                  </a:cubicBezTo>
                  <a:cubicBezTo>
                    <a:pt x="1236" y="1147"/>
                    <a:pt x="1386" y="899"/>
                    <a:pt x="1374" y="633"/>
                  </a:cubicBezTo>
                  <a:cubicBezTo>
                    <a:pt x="1357" y="278"/>
                    <a:pt x="1065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20"/>
            <p:cNvSpPr/>
            <p:nvPr/>
          </p:nvSpPr>
          <p:spPr>
            <a:xfrm>
              <a:off x="2081325" y="1051900"/>
              <a:ext cx="29275" cy="24850"/>
            </a:xfrm>
            <a:custGeom>
              <a:avLst/>
              <a:gdLst/>
              <a:ahLst/>
              <a:cxnLst/>
              <a:rect l="l" t="t" r="r" b="b"/>
              <a:pathLst>
                <a:path w="1171" h="994" extrusionOk="0">
                  <a:moveTo>
                    <a:pt x="662" y="1"/>
                  </a:moveTo>
                  <a:cubicBezTo>
                    <a:pt x="654" y="1"/>
                    <a:pt x="647" y="1"/>
                    <a:pt x="640" y="1"/>
                  </a:cubicBezTo>
                  <a:cubicBezTo>
                    <a:pt x="198" y="21"/>
                    <a:pt x="1" y="565"/>
                    <a:pt x="327" y="863"/>
                  </a:cubicBezTo>
                  <a:cubicBezTo>
                    <a:pt x="426" y="953"/>
                    <a:pt x="543" y="993"/>
                    <a:pt x="658" y="993"/>
                  </a:cubicBezTo>
                  <a:cubicBezTo>
                    <a:pt x="921" y="993"/>
                    <a:pt x="1170" y="781"/>
                    <a:pt x="1157" y="475"/>
                  </a:cubicBezTo>
                  <a:cubicBezTo>
                    <a:pt x="1145" y="209"/>
                    <a:pt x="926" y="1"/>
                    <a:pt x="6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20"/>
            <p:cNvSpPr/>
            <p:nvPr/>
          </p:nvSpPr>
          <p:spPr>
            <a:xfrm>
              <a:off x="1130325" y="13595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5" y="1"/>
                  </a:moveTo>
                  <a:cubicBezTo>
                    <a:pt x="704" y="1"/>
                    <a:pt x="694" y="1"/>
                    <a:pt x="684" y="1"/>
                  </a:cubicBezTo>
                  <a:cubicBezTo>
                    <a:pt x="417" y="13"/>
                    <a:pt x="182" y="186"/>
                    <a:pt x="92" y="437"/>
                  </a:cubicBezTo>
                  <a:cubicBezTo>
                    <a:pt x="0" y="688"/>
                    <a:pt x="69" y="969"/>
                    <a:pt x="268" y="1150"/>
                  </a:cubicBezTo>
                  <a:cubicBezTo>
                    <a:pt x="392" y="1263"/>
                    <a:pt x="552" y="1323"/>
                    <a:pt x="714" y="1323"/>
                  </a:cubicBezTo>
                  <a:cubicBezTo>
                    <a:pt x="809" y="1323"/>
                    <a:pt x="905" y="1303"/>
                    <a:pt x="994" y="1261"/>
                  </a:cubicBezTo>
                  <a:cubicBezTo>
                    <a:pt x="1236" y="1148"/>
                    <a:pt x="1386" y="900"/>
                    <a:pt x="1374" y="633"/>
                  </a:cubicBezTo>
                  <a:cubicBezTo>
                    <a:pt x="1358" y="278"/>
                    <a:pt x="1065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20"/>
            <p:cNvSpPr/>
            <p:nvPr/>
          </p:nvSpPr>
          <p:spPr>
            <a:xfrm>
              <a:off x="2172825" y="853625"/>
              <a:ext cx="19525" cy="16550"/>
            </a:xfrm>
            <a:custGeom>
              <a:avLst/>
              <a:gdLst/>
              <a:ahLst/>
              <a:cxnLst/>
              <a:rect l="l" t="t" r="r" b="b"/>
              <a:pathLst>
                <a:path w="781" h="662" extrusionOk="0">
                  <a:moveTo>
                    <a:pt x="443" y="0"/>
                  </a:moveTo>
                  <a:cubicBezTo>
                    <a:pt x="437" y="0"/>
                    <a:pt x="432" y="1"/>
                    <a:pt x="426" y="1"/>
                  </a:cubicBezTo>
                  <a:cubicBezTo>
                    <a:pt x="132" y="13"/>
                    <a:pt x="1" y="375"/>
                    <a:pt x="219" y="574"/>
                  </a:cubicBezTo>
                  <a:cubicBezTo>
                    <a:pt x="285" y="634"/>
                    <a:pt x="363" y="662"/>
                    <a:pt x="439" y="662"/>
                  </a:cubicBezTo>
                  <a:cubicBezTo>
                    <a:pt x="614" y="662"/>
                    <a:pt x="780" y="520"/>
                    <a:pt x="772" y="315"/>
                  </a:cubicBezTo>
                  <a:cubicBezTo>
                    <a:pt x="763" y="139"/>
                    <a:pt x="617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20"/>
            <p:cNvSpPr/>
            <p:nvPr/>
          </p:nvSpPr>
          <p:spPr>
            <a:xfrm>
              <a:off x="1996675" y="571375"/>
              <a:ext cx="27350" cy="23200"/>
            </a:xfrm>
            <a:custGeom>
              <a:avLst/>
              <a:gdLst/>
              <a:ahLst/>
              <a:cxnLst/>
              <a:rect l="l" t="t" r="r" b="b"/>
              <a:pathLst>
                <a:path w="1094" h="928" extrusionOk="0">
                  <a:moveTo>
                    <a:pt x="619" y="1"/>
                  </a:moveTo>
                  <a:cubicBezTo>
                    <a:pt x="612" y="1"/>
                    <a:pt x="605" y="1"/>
                    <a:pt x="597" y="1"/>
                  </a:cubicBezTo>
                  <a:cubicBezTo>
                    <a:pt x="185" y="20"/>
                    <a:pt x="1" y="528"/>
                    <a:pt x="306" y="806"/>
                  </a:cubicBezTo>
                  <a:cubicBezTo>
                    <a:pt x="398" y="890"/>
                    <a:pt x="508" y="928"/>
                    <a:pt x="615" y="928"/>
                  </a:cubicBezTo>
                  <a:cubicBezTo>
                    <a:pt x="861" y="928"/>
                    <a:pt x="1093" y="730"/>
                    <a:pt x="1080" y="443"/>
                  </a:cubicBezTo>
                  <a:cubicBezTo>
                    <a:pt x="1070" y="195"/>
                    <a:pt x="865" y="1"/>
                    <a:pt x="6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20"/>
            <p:cNvSpPr/>
            <p:nvPr/>
          </p:nvSpPr>
          <p:spPr>
            <a:xfrm>
              <a:off x="1837800" y="615250"/>
              <a:ext cx="7125" cy="6000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1" y="0"/>
                  </a:moveTo>
                  <a:cubicBezTo>
                    <a:pt x="159" y="0"/>
                    <a:pt x="157" y="0"/>
                    <a:pt x="155" y="1"/>
                  </a:cubicBezTo>
                  <a:cubicBezTo>
                    <a:pt x="49" y="5"/>
                    <a:pt x="1" y="136"/>
                    <a:pt x="80" y="208"/>
                  </a:cubicBezTo>
                  <a:cubicBezTo>
                    <a:pt x="104" y="230"/>
                    <a:pt x="133" y="240"/>
                    <a:pt x="161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20"/>
            <p:cNvSpPr/>
            <p:nvPr/>
          </p:nvSpPr>
          <p:spPr>
            <a:xfrm>
              <a:off x="1912925" y="718250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61" y="0"/>
                  </a:moveTo>
                  <a:cubicBezTo>
                    <a:pt x="159" y="0"/>
                    <a:pt x="157" y="0"/>
                    <a:pt x="155" y="0"/>
                  </a:cubicBezTo>
                  <a:cubicBezTo>
                    <a:pt x="48" y="5"/>
                    <a:pt x="0" y="137"/>
                    <a:pt x="80" y="209"/>
                  </a:cubicBezTo>
                  <a:cubicBezTo>
                    <a:pt x="104" y="231"/>
                    <a:pt x="132" y="241"/>
                    <a:pt x="159" y="241"/>
                  </a:cubicBezTo>
                  <a:cubicBezTo>
                    <a:pt x="222" y="241"/>
                    <a:pt x="283" y="189"/>
                    <a:pt x="280" y="115"/>
                  </a:cubicBezTo>
                  <a:cubicBezTo>
                    <a:pt x="277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20"/>
            <p:cNvSpPr/>
            <p:nvPr/>
          </p:nvSpPr>
          <p:spPr>
            <a:xfrm>
              <a:off x="2179475" y="580300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61" y="1"/>
                  </a:moveTo>
                  <a:cubicBezTo>
                    <a:pt x="159" y="1"/>
                    <a:pt x="157" y="1"/>
                    <a:pt x="156" y="1"/>
                  </a:cubicBezTo>
                  <a:cubicBezTo>
                    <a:pt x="49" y="5"/>
                    <a:pt x="1" y="136"/>
                    <a:pt x="79" y="208"/>
                  </a:cubicBezTo>
                  <a:cubicBezTo>
                    <a:pt x="103" y="230"/>
                    <a:pt x="132" y="240"/>
                    <a:pt x="160" y="240"/>
                  </a:cubicBezTo>
                  <a:cubicBezTo>
                    <a:pt x="224" y="240"/>
                    <a:pt x="284" y="189"/>
                    <a:pt x="280" y="115"/>
                  </a:cubicBezTo>
                  <a:cubicBezTo>
                    <a:pt x="277" y="51"/>
                    <a:pt x="223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20"/>
            <p:cNvSpPr/>
            <p:nvPr/>
          </p:nvSpPr>
          <p:spPr>
            <a:xfrm>
              <a:off x="1481775" y="6298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59" y="1"/>
                  </a:moveTo>
                  <a:cubicBezTo>
                    <a:pt x="157" y="1"/>
                    <a:pt x="155" y="1"/>
                    <a:pt x="154" y="1"/>
                  </a:cubicBezTo>
                  <a:cubicBezTo>
                    <a:pt x="47" y="5"/>
                    <a:pt x="0" y="137"/>
                    <a:pt x="78" y="208"/>
                  </a:cubicBezTo>
                  <a:cubicBezTo>
                    <a:pt x="102" y="230"/>
                    <a:pt x="131" y="240"/>
                    <a:pt x="159" y="240"/>
                  </a:cubicBezTo>
                  <a:cubicBezTo>
                    <a:pt x="222" y="240"/>
                    <a:pt x="283" y="189"/>
                    <a:pt x="278" y="115"/>
                  </a:cubicBezTo>
                  <a:cubicBezTo>
                    <a:pt x="275" y="51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20"/>
            <p:cNvSpPr/>
            <p:nvPr/>
          </p:nvSpPr>
          <p:spPr>
            <a:xfrm>
              <a:off x="1359500" y="876050"/>
              <a:ext cx="31650" cy="26975"/>
            </a:xfrm>
            <a:custGeom>
              <a:avLst/>
              <a:gdLst/>
              <a:ahLst/>
              <a:cxnLst/>
              <a:rect l="l" t="t" r="r" b="b"/>
              <a:pathLst>
                <a:path w="1266" h="1079" extrusionOk="0">
                  <a:moveTo>
                    <a:pt x="718" y="1"/>
                  </a:moveTo>
                  <a:cubicBezTo>
                    <a:pt x="710" y="1"/>
                    <a:pt x="702" y="1"/>
                    <a:pt x="693" y="1"/>
                  </a:cubicBezTo>
                  <a:cubicBezTo>
                    <a:pt x="214" y="24"/>
                    <a:pt x="0" y="614"/>
                    <a:pt x="355" y="938"/>
                  </a:cubicBezTo>
                  <a:cubicBezTo>
                    <a:pt x="456" y="1030"/>
                    <a:pt x="586" y="1078"/>
                    <a:pt x="718" y="1078"/>
                  </a:cubicBezTo>
                  <a:cubicBezTo>
                    <a:pt x="796" y="1078"/>
                    <a:pt x="874" y="1062"/>
                    <a:pt x="947" y="1028"/>
                  </a:cubicBezTo>
                  <a:cubicBezTo>
                    <a:pt x="1144" y="935"/>
                    <a:pt x="1266" y="733"/>
                    <a:pt x="1257" y="515"/>
                  </a:cubicBezTo>
                  <a:cubicBezTo>
                    <a:pt x="1244" y="226"/>
                    <a:pt x="1005" y="1"/>
                    <a:pt x="7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20"/>
            <p:cNvSpPr/>
            <p:nvPr/>
          </p:nvSpPr>
          <p:spPr>
            <a:xfrm>
              <a:off x="815500" y="1408125"/>
              <a:ext cx="47300" cy="45125"/>
            </a:xfrm>
            <a:custGeom>
              <a:avLst/>
              <a:gdLst/>
              <a:ahLst/>
              <a:cxnLst/>
              <a:rect l="l" t="t" r="r" b="b"/>
              <a:pathLst>
                <a:path w="1892" h="1805" extrusionOk="0">
                  <a:moveTo>
                    <a:pt x="974" y="0"/>
                  </a:moveTo>
                  <a:cubicBezTo>
                    <a:pt x="754" y="0"/>
                    <a:pt x="537" y="81"/>
                    <a:pt x="368" y="234"/>
                  </a:cubicBezTo>
                  <a:cubicBezTo>
                    <a:pt x="97" y="478"/>
                    <a:pt x="1" y="863"/>
                    <a:pt x="123" y="1205"/>
                  </a:cubicBezTo>
                  <a:cubicBezTo>
                    <a:pt x="255" y="1574"/>
                    <a:pt x="603" y="1805"/>
                    <a:pt x="973" y="1805"/>
                  </a:cubicBezTo>
                  <a:cubicBezTo>
                    <a:pt x="1074" y="1805"/>
                    <a:pt x="1176" y="1788"/>
                    <a:pt x="1275" y="1752"/>
                  </a:cubicBezTo>
                  <a:cubicBezTo>
                    <a:pt x="1620" y="1629"/>
                    <a:pt x="1856" y="1312"/>
                    <a:pt x="1874" y="947"/>
                  </a:cubicBezTo>
                  <a:cubicBezTo>
                    <a:pt x="1892" y="583"/>
                    <a:pt x="1689" y="243"/>
                    <a:pt x="1358" y="87"/>
                  </a:cubicBezTo>
                  <a:cubicBezTo>
                    <a:pt x="1235" y="29"/>
                    <a:pt x="1104" y="0"/>
                    <a:pt x="97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20"/>
            <p:cNvSpPr/>
            <p:nvPr/>
          </p:nvSpPr>
          <p:spPr>
            <a:xfrm>
              <a:off x="873500" y="1234100"/>
              <a:ext cx="27375" cy="24850"/>
            </a:xfrm>
            <a:custGeom>
              <a:avLst/>
              <a:gdLst/>
              <a:ahLst/>
              <a:cxnLst/>
              <a:rect l="l" t="t" r="r" b="b"/>
              <a:pathLst>
                <a:path w="1095" h="994" extrusionOk="0">
                  <a:moveTo>
                    <a:pt x="587" y="0"/>
                  </a:moveTo>
                  <a:cubicBezTo>
                    <a:pt x="268" y="0"/>
                    <a:pt x="1" y="323"/>
                    <a:pt x="122" y="665"/>
                  </a:cubicBezTo>
                  <a:cubicBezTo>
                    <a:pt x="194" y="867"/>
                    <a:pt x="385" y="994"/>
                    <a:pt x="590" y="994"/>
                  </a:cubicBezTo>
                  <a:cubicBezTo>
                    <a:pt x="645" y="994"/>
                    <a:pt x="701" y="985"/>
                    <a:pt x="756" y="965"/>
                  </a:cubicBezTo>
                  <a:cubicBezTo>
                    <a:pt x="944" y="897"/>
                    <a:pt x="1075" y="723"/>
                    <a:pt x="1084" y="522"/>
                  </a:cubicBezTo>
                  <a:cubicBezTo>
                    <a:pt x="1094" y="322"/>
                    <a:pt x="983" y="135"/>
                    <a:pt x="801" y="50"/>
                  </a:cubicBezTo>
                  <a:cubicBezTo>
                    <a:pt x="730" y="16"/>
                    <a:pt x="657" y="0"/>
                    <a:pt x="58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20"/>
            <p:cNvSpPr/>
            <p:nvPr/>
          </p:nvSpPr>
          <p:spPr>
            <a:xfrm>
              <a:off x="992450" y="82222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713" y="1"/>
                  </a:moveTo>
                  <a:cubicBezTo>
                    <a:pt x="552" y="1"/>
                    <a:pt x="394" y="60"/>
                    <a:pt x="270" y="172"/>
                  </a:cubicBezTo>
                  <a:cubicBezTo>
                    <a:pt x="71" y="351"/>
                    <a:pt x="1" y="632"/>
                    <a:pt x="91" y="884"/>
                  </a:cubicBezTo>
                  <a:cubicBezTo>
                    <a:pt x="186" y="1154"/>
                    <a:pt x="441" y="1323"/>
                    <a:pt x="712" y="1323"/>
                  </a:cubicBezTo>
                  <a:cubicBezTo>
                    <a:pt x="786" y="1323"/>
                    <a:pt x="862" y="1310"/>
                    <a:pt x="936" y="1284"/>
                  </a:cubicBezTo>
                  <a:cubicBezTo>
                    <a:pt x="1188" y="1194"/>
                    <a:pt x="1359" y="961"/>
                    <a:pt x="1373" y="695"/>
                  </a:cubicBezTo>
                  <a:cubicBezTo>
                    <a:pt x="1386" y="427"/>
                    <a:pt x="1238" y="179"/>
                    <a:pt x="996" y="65"/>
                  </a:cubicBezTo>
                  <a:cubicBezTo>
                    <a:pt x="905" y="22"/>
                    <a:pt x="809" y="1"/>
                    <a:pt x="7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20"/>
            <p:cNvSpPr/>
            <p:nvPr/>
          </p:nvSpPr>
          <p:spPr>
            <a:xfrm>
              <a:off x="1431825" y="957225"/>
              <a:ext cx="20050" cy="16600"/>
            </a:xfrm>
            <a:custGeom>
              <a:avLst/>
              <a:gdLst/>
              <a:ahLst/>
              <a:cxnLst/>
              <a:rect l="l" t="t" r="r" b="b"/>
              <a:pathLst>
                <a:path w="802" h="664" extrusionOk="0">
                  <a:moveTo>
                    <a:pt x="393" y="1"/>
                  </a:moveTo>
                  <a:cubicBezTo>
                    <a:pt x="179" y="1"/>
                    <a:pt x="1" y="216"/>
                    <a:pt x="82" y="444"/>
                  </a:cubicBezTo>
                  <a:cubicBezTo>
                    <a:pt x="130" y="579"/>
                    <a:pt x="258" y="663"/>
                    <a:pt x="393" y="663"/>
                  </a:cubicBezTo>
                  <a:cubicBezTo>
                    <a:pt x="430" y="663"/>
                    <a:pt x="468" y="657"/>
                    <a:pt x="504" y="644"/>
                  </a:cubicBezTo>
                  <a:cubicBezTo>
                    <a:pt x="782" y="545"/>
                    <a:pt x="802" y="160"/>
                    <a:pt x="536" y="34"/>
                  </a:cubicBezTo>
                  <a:cubicBezTo>
                    <a:pt x="488" y="11"/>
                    <a:pt x="440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20"/>
            <p:cNvSpPr/>
            <p:nvPr/>
          </p:nvSpPr>
          <p:spPr>
            <a:xfrm>
              <a:off x="1272800" y="1249025"/>
              <a:ext cx="37350" cy="35625"/>
            </a:xfrm>
            <a:custGeom>
              <a:avLst/>
              <a:gdLst/>
              <a:ahLst/>
              <a:cxnLst/>
              <a:rect l="l" t="t" r="r" b="b"/>
              <a:pathLst>
                <a:path w="1494" h="1425" extrusionOk="0">
                  <a:moveTo>
                    <a:pt x="769" y="1"/>
                  </a:moveTo>
                  <a:cubicBezTo>
                    <a:pt x="596" y="1"/>
                    <a:pt x="425" y="64"/>
                    <a:pt x="291" y="185"/>
                  </a:cubicBezTo>
                  <a:cubicBezTo>
                    <a:pt x="78" y="377"/>
                    <a:pt x="1" y="681"/>
                    <a:pt x="99" y="951"/>
                  </a:cubicBezTo>
                  <a:cubicBezTo>
                    <a:pt x="203" y="1242"/>
                    <a:pt x="476" y="1424"/>
                    <a:pt x="769" y="1424"/>
                  </a:cubicBezTo>
                  <a:cubicBezTo>
                    <a:pt x="848" y="1424"/>
                    <a:pt x="929" y="1411"/>
                    <a:pt x="1008" y="1383"/>
                  </a:cubicBezTo>
                  <a:cubicBezTo>
                    <a:pt x="1278" y="1285"/>
                    <a:pt x="1465" y="1035"/>
                    <a:pt x="1478" y="747"/>
                  </a:cubicBezTo>
                  <a:cubicBezTo>
                    <a:pt x="1493" y="460"/>
                    <a:pt x="1333" y="192"/>
                    <a:pt x="1073" y="69"/>
                  </a:cubicBezTo>
                  <a:cubicBezTo>
                    <a:pt x="976" y="23"/>
                    <a:pt x="872" y="1"/>
                    <a:pt x="7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20"/>
            <p:cNvSpPr/>
            <p:nvPr/>
          </p:nvSpPr>
          <p:spPr>
            <a:xfrm>
              <a:off x="1147125" y="136530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83" y="0"/>
                  </a:moveTo>
                  <a:cubicBezTo>
                    <a:pt x="84" y="0"/>
                    <a:pt x="1" y="99"/>
                    <a:pt x="38" y="205"/>
                  </a:cubicBezTo>
                  <a:cubicBezTo>
                    <a:pt x="60" y="269"/>
                    <a:pt x="120" y="309"/>
                    <a:pt x="183" y="309"/>
                  </a:cubicBezTo>
                  <a:cubicBezTo>
                    <a:pt x="200" y="309"/>
                    <a:pt x="218" y="306"/>
                    <a:pt x="235" y="300"/>
                  </a:cubicBezTo>
                  <a:cubicBezTo>
                    <a:pt x="364" y="253"/>
                    <a:pt x="373" y="74"/>
                    <a:pt x="250" y="16"/>
                  </a:cubicBezTo>
                  <a:cubicBezTo>
                    <a:pt x="227" y="5"/>
                    <a:pt x="205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20"/>
            <p:cNvSpPr/>
            <p:nvPr/>
          </p:nvSpPr>
          <p:spPr>
            <a:xfrm>
              <a:off x="868950" y="10764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2" y="0"/>
                  </a:moveTo>
                  <a:cubicBezTo>
                    <a:pt x="65" y="0"/>
                    <a:pt x="1" y="79"/>
                    <a:pt x="30" y="161"/>
                  </a:cubicBezTo>
                  <a:cubicBezTo>
                    <a:pt x="48" y="210"/>
                    <a:pt x="94" y="240"/>
                    <a:pt x="143" y="240"/>
                  </a:cubicBezTo>
                  <a:cubicBezTo>
                    <a:pt x="157" y="240"/>
                    <a:pt x="170" y="238"/>
                    <a:pt x="184" y="233"/>
                  </a:cubicBezTo>
                  <a:cubicBezTo>
                    <a:pt x="284" y="197"/>
                    <a:pt x="292" y="58"/>
                    <a:pt x="194" y="12"/>
                  </a:cubicBezTo>
                  <a:cubicBezTo>
                    <a:pt x="177" y="4"/>
                    <a:pt x="15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20"/>
            <p:cNvSpPr/>
            <p:nvPr/>
          </p:nvSpPr>
          <p:spPr>
            <a:xfrm>
              <a:off x="1205075" y="958000"/>
              <a:ext cx="7250" cy="6000"/>
            </a:xfrm>
            <a:custGeom>
              <a:avLst/>
              <a:gdLst/>
              <a:ahLst/>
              <a:cxnLst/>
              <a:rect l="l" t="t" r="r" b="b"/>
              <a:pathLst>
                <a:path w="290" h="240" extrusionOk="0">
                  <a:moveTo>
                    <a:pt x="143" y="0"/>
                  </a:moveTo>
                  <a:cubicBezTo>
                    <a:pt x="65" y="0"/>
                    <a:pt x="0" y="78"/>
                    <a:pt x="30" y="161"/>
                  </a:cubicBezTo>
                  <a:cubicBezTo>
                    <a:pt x="48" y="209"/>
                    <a:pt x="93" y="240"/>
                    <a:pt x="143" y="240"/>
                  </a:cubicBezTo>
                  <a:cubicBezTo>
                    <a:pt x="156" y="240"/>
                    <a:pt x="170" y="238"/>
                    <a:pt x="183" y="233"/>
                  </a:cubicBezTo>
                  <a:cubicBezTo>
                    <a:pt x="284" y="197"/>
                    <a:pt x="290" y="57"/>
                    <a:pt x="194" y="12"/>
                  </a:cubicBezTo>
                  <a:cubicBezTo>
                    <a:pt x="177" y="4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20"/>
            <p:cNvSpPr/>
            <p:nvPr/>
          </p:nvSpPr>
          <p:spPr>
            <a:xfrm>
              <a:off x="1220850" y="670300"/>
              <a:ext cx="29750" cy="27000"/>
            </a:xfrm>
            <a:custGeom>
              <a:avLst/>
              <a:gdLst/>
              <a:ahLst/>
              <a:cxnLst/>
              <a:rect l="l" t="t" r="r" b="b"/>
              <a:pathLst>
                <a:path w="1190" h="1080" extrusionOk="0">
                  <a:moveTo>
                    <a:pt x="638" y="1"/>
                  </a:moveTo>
                  <a:cubicBezTo>
                    <a:pt x="290" y="1"/>
                    <a:pt x="0" y="351"/>
                    <a:pt x="132" y="722"/>
                  </a:cubicBezTo>
                  <a:cubicBezTo>
                    <a:pt x="212" y="943"/>
                    <a:pt x="419" y="1080"/>
                    <a:pt x="640" y="1080"/>
                  </a:cubicBezTo>
                  <a:cubicBezTo>
                    <a:pt x="700" y="1080"/>
                    <a:pt x="762" y="1070"/>
                    <a:pt x="822" y="1048"/>
                  </a:cubicBezTo>
                  <a:cubicBezTo>
                    <a:pt x="1028" y="974"/>
                    <a:pt x="1168" y="785"/>
                    <a:pt x="1179" y="567"/>
                  </a:cubicBezTo>
                  <a:cubicBezTo>
                    <a:pt x="1189" y="351"/>
                    <a:pt x="1069" y="148"/>
                    <a:pt x="870" y="55"/>
                  </a:cubicBezTo>
                  <a:cubicBezTo>
                    <a:pt x="793" y="18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20"/>
            <p:cNvSpPr/>
            <p:nvPr/>
          </p:nvSpPr>
          <p:spPr>
            <a:xfrm>
              <a:off x="1068425" y="1077350"/>
              <a:ext cx="16650" cy="14125"/>
            </a:xfrm>
            <a:custGeom>
              <a:avLst/>
              <a:gdLst/>
              <a:ahLst/>
              <a:cxnLst/>
              <a:rect l="l" t="t" r="r" b="b"/>
              <a:pathLst>
                <a:path w="666" h="565" extrusionOk="0">
                  <a:moveTo>
                    <a:pt x="376" y="1"/>
                  </a:moveTo>
                  <a:cubicBezTo>
                    <a:pt x="372" y="1"/>
                    <a:pt x="368" y="1"/>
                    <a:pt x="365" y="1"/>
                  </a:cubicBezTo>
                  <a:cubicBezTo>
                    <a:pt x="114" y="11"/>
                    <a:pt x="1" y="321"/>
                    <a:pt x="186" y="491"/>
                  </a:cubicBezTo>
                  <a:cubicBezTo>
                    <a:pt x="242" y="542"/>
                    <a:pt x="309" y="565"/>
                    <a:pt x="374" y="565"/>
                  </a:cubicBezTo>
                  <a:cubicBezTo>
                    <a:pt x="524" y="565"/>
                    <a:pt x="666" y="445"/>
                    <a:pt x="658" y="270"/>
                  </a:cubicBezTo>
                  <a:cubicBezTo>
                    <a:pt x="650" y="119"/>
                    <a:pt x="526" y="1"/>
                    <a:pt x="37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20"/>
            <p:cNvSpPr/>
            <p:nvPr/>
          </p:nvSpPr>
          <p:spPr>
            <a:xfrm>
              <a:off x="1365050" y="1063700"/>
              <a:ext cx="29525" cy="28150"/>
            </a:xfrm>
            <a:custGeom>
              <a:avLst/>
              <a:gdLst/>
              <a:ahLst/>
              <a:cxnLst/>
              <a:rect l="l" t="t" r="r" b="b"/>
              <a:pathLst>
                <a:path w="1181" h="1126" extrusionOk="0">
                  <a:moveTo>
                    <a:pt x="610" y="1"/>
                  </a:moveTo>
                  <a:cubicBezTo>
                    <a:pt x="601" y="1"/>
                    <a:pt x="592" y="1"/>
                    <a:pt x="583" y="1"/>
                  </a:cubicBezTo>
                  <a:cubicBezTo>
                    <a:pt x="356" y="12"/>
                    <a:pt x="157" y="158"/>
                    <a:pt x="79" y="371"/>
                  </a:cubicBezTo>
                  <a:cubicBezTo>
                    <a:pt x="1" y="585"/>
                    <a:pt x="61" y="825"/>
                    <a:pt x="228" y="978"/>
                  </a:cubicBezTo>
                  <a:cubicBezTo>
                    <a:pt x="334" y="1075"/>
                    <a:pt x="471" y="1126"/>
                    <a:pt x="609" y="1126"/>
                  </a:cubicBezTo>
                  <a:cubicBezTo>
                    <a:pt x="690" y="1126"/>
                    <a:pt x="771" y="1109"/>
                    <a:pt x="847" y="1073"/>
                  </a:cubicBezTo>
                  <a:cubicBezTo>
                    <a:pt x="1053" y="977"/>
                    <a:pt x="1181" y="765"/>
                    <a:pt x="1170" y="538"/>
                  </a:cubicBezTo>
                  <a:cubicBezTo>
                    <a:pt x="1157" y="236"/>
                    <a:pt x="909" y="1"/>
                    <a:pt x="6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20"/>
            <p:cNvSpPr/>
            <p:nvPr/>
          </p:nvSpPr>
          <p:spPr>
            <a:xfrm>
              <a:off x="1650400" y="12266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60" y="1"/>
                  </a:moveTo>
                  <a:cubicBezTo>
                    <a:pt x="749" y="1"/>
                    <a:pt x="738" y="1"/>
                    <a:pt x="727" y="2"/>
                  </a:cubicBezTo>
                  <a:cubicBezTo>
                    <a:pt x="443" y="14"/>
                    <a:pt x="195" y="197"/>
                    <a:pt x="97" y="465"/>
                  </a:cubicBezTo>
                  <a:cubicBezTo>
                    <a:pt x="1" y="732"/>
                    <a:pt x="75" y="1031"/>
                    <a:pt x="285" y="1224"/>
                  </a:cubicBezTo>
                  <a:cubicBezTo>
                    <a:pt x="417" y="1344"/>
                    <a:pt x="587" y="1407"/>
                    <a:pt x="759" y="1407"/>
                  </a:cubicBezTo>
                  <a:cubicBezTo>
                    <a:pt x="860" y="1407"/>
                    <a:pt x="962" y="1385"/>
                    <a:pt x="1058" y="1341"/>
                  </a:cubicBezTo>
                  <a:cubicBezTo>
                    <a:pt x="1315" y="1221"/>
                    <a:pt x="1474" y="956"/>
                    <a:pt x="1462" y="672"/>
                  </a:cubicBezTo>
                  <a:cubicBezTo>
                    <a:pt x="1444" y="295"/>
                    <a:pt x="1133" y="1"/>
                    <a:pt x="76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20"/>
            <p:cNvSpPr/>
            <p:nvPr/>
          </p:nvSpPr>
          <p:spPr>
            <a:xfrm>
              <a:off x="840000" y="2216025"/>
              <a:ext cx="24900" cy="21125"/>
            </a:xfrm>
            <a:custGeom>
              <a:avLst/>
              <a:gdLst/>
              <a:ahLst/>
              <a:cxnLst/>
              <a:rect l="l" t="t" r="r" b="b"/>
              <a:pathLst>
                <a:path w="996" h="845" extrusionOk="0">
                  <a:moveTo>
                    <a:pt x="563" y="0"/>
                  </a:moveTo>
                  <a:cubicBezTo>
                    <a:pt x="556" y="0"/>
                    <a:pt x="550" y="0"/>
                    <a:pt x="543" y="1"/>
                  </a:cubicBezTo>
                  <a:cubicBezTo>
                    <a:pt x="168" y="17"/>
                    <a:pt x="1" y="480"/>
                    <a:pt x="277" y="733"/>
                  </a:cubicBezTo>
                  <a:cubicBezTo>
                    <a:pt x="362" y="810"/>
                    <a:pt x="462" y="844"/>
                    <a:pt x="560" y="844"/>
                  </a:cubicBezTo>
                  <a:cubicBezTo>
                    <a:pt x="783" y="844"/>
                    <a:pt x="995" y="664"/>
                    <a:pt x="984" y="404"/>
                  </a:cubicBezTo>
                  <a:cubicBezTo>
                    <a:pt x="974" y="177"/>
                    <a:pt x="787" y="0"/>
                    <a:pt x="5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20"/>
            <p:cNvSpPr/>
            <p:nvPr/>
          </p:nvSpPr>
          <p:spPr>
            <a:xfrm>
              <a:off x="293300" y="1521975"/>
              <a:ext cx="59000" cy="56250"/>
            </a:xfrm>
            <a:custGeom>
              <a:avLst/>
              <a:gdLst/>
              <a:ahLst/>
              <a:cxnLst/>
              <a:rect l="l" t="t" r="r" b="b"/>
              <a:pathLst>
                <a:path w="2360" h="2250" extrusionOk="0">
                  <a:moveTo>
                    <a:pt x="1215" y="0"/>
                  </a:moveTo>
                  <a:cubicBezTo>
                    <a:pt x="1198" y="0"/>
                    <a:pt x="1180" y="1"/>
                    <a:pt x="1163" y="2"/>
                  </a:cubicBezTo>
                  <a:cubicBezTo>
                    <a:pt x="709" y="21"/>
                    <a:pt x="311" y="314"/>
                    <a:pt x="156" y="741"/>
                  </a:cubicBezTo>
                  <a:cubicBezTo>
                    <a:pt x="1" y="1169"/>
                    <a:pt x="120" y="1649"/>
                    <a:pt x="455" y="1955"/>
                  </a:cubicBezTo>
                  <a:cubicBezTo>
                    <a:pt x="667" y="2149"/>
                    <a:pt x="939" y="2250"/>
                    <a:pt x="1214" y="2250"/>
                  </a:cubicBezTo>
                  <a:cubicBezTo>
                    <a:pt x="1376" y="2250"/>
                    <a:pt x="1539" y="2215"/>
                    <a:pt x="1692" y="2143"/>
                  </a:cubicBezTo>
                  <a:cubicBezTo>
                    <a:pt x="2104" y="1951"/>
                    <a:pt x="2359" y="1529"/>
                    <a:pt x="2338" y="1075"/>
                  </a:cubicBezTo>
                  <a:cubicBezTo>
                    <a:pt x="2310" y="472"/>
                    <a:pt x="1813" y="0"/>
                    <a:pt x="12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20"/>
            <p:cNvSpPr/>
            <p:nvPr/>
          </p:nvSpPr>
          <p:spPr>
            <a:xfrm>
              <a:off x="6111825" y="1015025"/>
              <a:ext cx="76125" cy="72000"/>
            </a:xfrm>
            <a:custGeom>
              <a:avLst/>
              <a:gdLst/>
              <a:ahLst/>
              <a:cxnLst/>
              <a:rect l="l" t="t" r="r" b="b"/>
              <a:pathLst>
                <a:path w="3045" h="2880" extrusionOk="0">
                  <a:moveTo>
                    <a:pt x="1455" y="0"/>
                  </a:moveTo>
                  <a:cubicBezTo>
                    <a:pt x="1258" y="0"/>
                    <a:pt x="1059" y="41"/>
                    <a:pt x="872" y="124"/>
                  </a:cubicBezTo>
                  <a:cubicBezTo>
                    <a:pt x="339" y="358"/>
                    <a:pt x="1" y="892"/>
                    <a:pt x="14" y="1473"/>
                  </a:cubicBezTo>
                  <a:cubicBezTo>
                    <a:pt x="28" y="2057"/>
                    <a:pt x="391" y="2574"/>
                    <a:pt x="934" y="2783"/>
                  </a:cubicBezTo>
                  <a:cubicBezTo>
                    <a:pt x="1103" y="2848"/>
                    <a:pt x="1279" y="2880"/>
                    <a:pt x="1454" y="2880"/>
                  </a:cubicBezTo>
                  <a:cubicBezTo>
                    <a:pt x="1841" y="2880"/>
                    <a:pt x="2219" y="2725"/>
                    <a:pt x="2496" y="2434"/>
                  </a:cubicBezTo>
                  <a:cubicBezTo>
                    <a:pt x="3044" y="1858"/>
                    <a:pt x="3023" y="947"/>
                    <a:pt x="2448" y="399"/>
                  </a:cubicBezTo>
                  <a:cubicBezTo>
                    <a:pt x="2175" y="138"/>
                    <a:pt x="1817" y="0"/>
                    <a:pt x="1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20"/>
            <p:cNvSpPr/>
            <p:nvPr/>
          </p:nvSpPr>
          <p:spPr>
            <a:xfrm>
              <a:off x="6414550" y="1115050"/>
              <a:ext cx="43950" cy="41575"/>
            </a:xfrm>
            <a:custGeom>
              <a:avLst/>
              <a:gdLst/>
              <a:ahLst/>
              <a:cxnLst/>
              <a:rect l="l" t="t" r="r" b="b"/>
              <a:pathLst>
                <a:path w="1758" h="1663" extrusionOk="0">
                  <a:moveTo>
                    <a:pt x="838" y="1"/>
                  </a:moveTo>
                  <a:cubicBezTo>
                    <a:pt x="725" y="1"/>
                    <a:pt x="611" y="24"/>
                    <a:pt x="504" y="71"/>
                  </a:cubicBezTo>
                  <a:cubicBezTo>
                    <a:pt x="196" y="208"/>
                    <a:pt x="0" y="515"/>
                    <a:pt x="9" y="851"/>
                  </a:cubicBezTo>
                  <a:cubicBezTo>
                    <a:pt x="17" y="1186"/>
                    <a:pt x="226" y="1486"/>
                    <a:pt x="540" y="1606"/>
                  </a:cubicBezTo>
                  <a:cubicBezTo>
                    <a:pt x="637" y="1644"/>
                    <a:pt x="739" y="1662"/>
                    <a:pt x="840" y="1662"/>
                  </a:cubicBezTo>
                  <a:cubicBezTo>
                    <a:pt x="1062" y="1662"/>
                    <a:pt x="1281" y="1572"/>
                    <a:pt x="1440" y="1406"/>
                  </a:cubicBezTo>
                  <a:cubicBezTo>
                    <a:pt x="1757" y="1074"/>
                    <a:pt x="1745" y="548"/>
                    <a:pt x="1413" y="230"/>
                  </a:cubicBezTo>
                  <a:cubicBezTo>
                    <a:pt x="1255" y="80"/>
                    <a:pt x="1048" y="1"/>
                    <a:pt x="8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20"/>
            <p:cNvSpPr/>
            <p:nvPr/>
          </p:nvSpPr>
          <p:spPr>
            <a:xfrm>
              <a:off x="6252350" y="116075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8" y="0"/>
                  </a:moveTo>
                  <a:cubicBezTo>
                    <a:pt x="229" y="0"/>
                    <a:pt x="1" y="189"/>
                    <a:pt x="7" y="468"/>
                  </a:cubicBezTo>
                  <a:cubicBezTo>
                    <a:pt x="14" y="739"/>
                    <a:pt x="237" y="915"/>
                    <a:pt x="468" y="915"/>
                  </a:cubicBezTo>
                  <a:cubicBezTo>
                    <a:pt x="583" y="915"/>
                    <a:pt x="701" y="871"/>
                    <a:pt x="795" y="773"/>
                  </a:cubicBezTo>
                  <a:cubicBezTo>
                    <a:pt x="969" y="591"/>
                    <a:pt x="961" y="301"/>
                    <a:pt x="780" y="126"/>
                  </a:cubicBezTo>
                  <a:cubicBezTo>
                    <a:pt x="687" y="39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20"/>
            <p:cNvSpPr/>
            <p:nvPr/>
          </p:nvSpPr>
          <p:spPr>
            <a:xfrm>
              <a:off x="6372525" y="12333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7" y="1"/>
                  </a:moveTo>
                  <a:cubicBezTo>
                    <a:pt x="228" y="1"/>
                    <a:pt x="1" y="190"/>
                    <a:pt x="7" y="470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1" y="872"/>
                    <a:pt x="794" y="773"/>
                  </a:cubicBezTo>
                  <a:cubicBezTo>
                    <a:pt x="969" y="591"/>
                    <a:pt x="961" y="303"/>
                    <a:pt x="779" y="128"/>
                  </a:cubicBezTo>
                  <a:cubicBezTo>
                    <a:pt x="687" y="40"/>
                    <a:pt x="576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20"/>
            <p:cNvSpPr/>
            <p:nvPr/>
          </p:nvSpPr>
          <p:spPr>
            <a:xfrm>
              <a:off x="6381250" y="909400"/>
              <a:ext cx="64400" cy="60925"/>
            </a:xfrm>
            <a:custGeom>
              <a:avLst/>
              <a:gdLst/>
              <a:ahLst/>
              <a:cxnLst/>
              <a:rect l="l" t="t" r="r" b="b"/>
              <a:pathLst>
                <a:path w="2576" h="2437" extrusionOk="0">
                  <a:moveTo>
                    <a:pt x="1229" y="1"/>
                  </a:moveTo>
                  <a:cubicBezTo>
                    <a:pt x="1063" y="1"/>
                    <a:pt x="895" y="34"/>
                    <a:pt x="737" y="104"/>
                  </a:cubicBezTo>
                  <a:cubicBezTo>
                    <a:pt x="286" y="304"/>
                    <a:pt x="0" y="755"/>
                    <a:pt x="11" y="1248"/>
                  </a:cubicBezTo>
                  <a:cubicBezTo>
                    <a:pt x="23" y="1739"/>
                    <a:pt x="330" y="2177"/>
                    <a:pt x="790" y="2354"/>
                  </a:cubicBezTo>
                  <a:cubicBezTo>
                    <a:pt x="933" y="2410"/>
                    <a:pt x="1082" y="2437"/>
                    <a:pt x="1229" y="2437"/>
                  </a:cubicBezTo>
                  <a:cubicBezTo>
                    <a:pt x="1556" y="2437"/>
                    <a:pt x="1876" y="2305"/>
                    <a:pt x="2111" y="2060"/>
                  </a:cubicBezTo>
                  <a:cubicBezTo>
                    <a:pt x="2575" y="1573"/>
                    <a:pt x="2557" y="801"/>
                    <a:pt x="2070" y="337"/>
                  </a:cubicBezTo>
                  <a:cubicBezTo>
                    <a:pt x="1839" y="117"/>
                    <a:pt x="1536" y="1"/>
                    <a:pt x="12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20"/>
            <p:cNvSpPr/>
            <p:nvPr/>
          </p:nvSpPr>
          <p:spPr>
            <a:xfrm>
              <a:off x="5862475" y="12252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5" y="0"/>
                  </a:moveTo>
                  <a:cubicBezTo>
                    <a:pt x="532" y="0"/>
                    <a:pt x="448" y="17"/>
                    <a:pt x="369" y="52"/>
                  </a:cubicBezTo>
                  <a:cubicBezTo>
                    <a:pt x="143" y="151"/>
                    <a:pt x="0" y="377"/>
                    <a:pt x="6" y="623"/>
                  </a:cubicBezTo>
                  <a:cubicBezTo>
                    <a:pt x="12" y="870"/>
                    <a:pt x="166" y="1088"/>
                    <a:pt x="396" y="1176"/>
                  </a:cubicBezTo>
                  <a:cubicBezTo>
                    <a:pt x="467" y="1205"/>
                    <a:pt x="542" y="1218"/>
                    <a:pt x="616" y="1218"/>
                  </a:cubicBezTo>
                  <a:cubicBezTo>
                    <a:pt x="779" y="1218"/>
                    <a:pt x="939" y="1152"/>
                    <a:pt x="1055" y="1029"/>
                  </a:cubicBezTo>
                  <a:cubicBezTo>
                    <a:pt x="1288" y="786"/>
                    <a:pt x="1279" y="401"/>
                    <a:pt x="1036" y="168"/>
                  </a:cubicBezTo>
                  <a:cubicBezTo>
                    <a:pt x="920" y="58"/>
                    <a:pt x="769" y="0"/>
                    <a:pt x="6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20"/>
            <p:cNvSpPr/>
            <p:nvPr/>
          </p:nvSpPr>
          <p:spPr>
            <a:xfrm>
              <a:off x="6542750" y="153237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16" y="0"/>
                  </a:moveTo>
                  <a:cubicBezTo>
                    <a:pt x="533" y="0"/>
                    <a:pt x="449" y="18"/>
                    <a:pt x="370" y="53"/>
                  </a:cubicBezTo>
                  <a:cubicBezTo>
                    <a:pt x="145" y="152"/>
                    <a:pt x="0" y="378"/>
                    <a:pt x="7" y="624"/>
                  </a:cubicBezTo>
                  <a:cubicBezTo>
                    <a:pt x="13" y="871"/>
                    <a:pt x="166" y="1089"/>
                    <a:pt x="396" y="1177"/>
                  </a:cubicBezTo>
                  <a:cubicBezTo>
                    <a:pt x="468" y="1205"/>
                    <a:pt x="542" y="1218"/>
                    <a:pt x="616" y="1218"/>
                  </a:cubicBezTo>
                  <a:cubicBezTo>
                    <a:pt x="779" y="1218"/>
                    <a:pt x="939" y="1153"/>
                    <a:pt x="1057" y="1030"/>
                  </a:cubicBezTo>
                  <a:cubicBezTo>
                    <a:pt x="1289" y="786"/>
                    <a:pt x="1280" y="402"/>
                    <a:pt x="1036" y="169"/>
                  </a:cubicBezTo>
                  <a:cubicBezTo>
                    <a:pt x="921" y="59"/>
                    <a:pt x="770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20"/>
            <p:cNvSpPr/>
            <p:nvPr/>
          </p:nvSpPr>
          <p:spPr>
            <a:xfrm>
              <a:off x="6990500" y="1448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384" y="0"/>
                  </a:moveTo>
                  <a:cubicBezTo>
                    <a:pt x="1197" y="0"/>
                    <a:pt x="1008" y="39"/>
                    <a:pt x="830" y="117"/>
                  </a:cubicBezTo>
                  <a:cubicBezTo>
                    <a:pt x="322" y="341"/>
                    <a:pt x="1" y="849"/>
                    <a:pt x="14" y="1402"/>
                  </a:cubicBezTo>
                  <a:cubicBezTo>
                    <a:pt x="28" y="1957"/>
                    <a:pt x="372" y="2449"/>
                    <a:pt x="889" y="2648"/>
                  </a:cubicBezTo>
                  <a:cubicBezTo>
                    <a:pt x="1050" y="2711"/>
                    <a:pt x="1217" y="2741"/>
                    <a:pt x="1383" y="2741"/>
                  </a:cubicBezTo>
                  <a:cubicBezTo>
                    <a:pt x="1751" y="2741"/>
                    <a:pt x="2112" y="2593"/>
                    <a:pt x="2376" y="2316"/>
                  </a:cubicBezTo>
                  <a:cubicBezTo>
                    <a:pt x="2899" y="1769"/>
                    <a:pt x="2878" y="902"/>
                    <a:pt x="2331" y="379"/>
                  </a:cubicBezTo>
                  <a:cubicBezTo>
                    <a:pt x="2070" y="131"/>
                    <a:pt x="1729" y="0"/>
                    <a:pt x="13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20"/>
            <p:cNvSpPr/>
            <p:nvPr/>
          </p:nvSpPr>
          <p:spPr>
            <a:xfrm>
              <a:off x="5795925" y="82532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12" y="1"/>
                  </a:moveTo>
                  <a:cubicBezTo>
                    <a:pt x="153" y="1"/>
                    <a:pt x="1" y="127"/>
                    <a:pt x="5" y="314"/>
                  </a:cubicBezTo>
                  <a:cubicBezTo>
                    <a:pt x="10" y="494"/>
                    <a:pt x="159" y="611"/>
                    <a:pt x="313" y="611"/>
                  </a:cubicBezTo>
                  <a:cubicBezTo>
                    <a:pt x="390" y="611"/>
                    <a:pt x="468" y="582"/>
                    <a:pt x="531" y="517"/>
                  </a:cubicBezTo>
                  <a:cubicBezTo>
                    <a:pt x="647" y="395"/>
                    <a:pt x="642" y="201"/>
                    <a:pt x="521" y="85"/>
                  </a:cubicBezTo>
                  <a:cubicBezTo>
                    <a:pt x="459" y="27"/>
                    <a:pt x="3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20"/>
            <p:cNvSpPr/>
            <p:nvPr/>
          </p:nvSpPr>
          <p:spPr>
            <a:xfrm>
              <a:off x="5987600" y="1697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467" y="0"/>
                  </a:moveTo>
                  <a:cubicBezTo>
                    <a:pt x="228" y="0"/>
                    <a:pt x="1" y="189"/>
                    <a:pt x="8" y="469"/>
                  </a:cubicBezTo>
                  <a:cubicBezTo>
                    <a:pt x="14" y="740"/>
                    <a:pt x="237" y="916"/>
                    <a:pt x="468" y="916"/>
                  </a:cubicBezTo>
                  <a:cubicBezTo>
                    <a:pt x="584" y="916"/>
                    <a:pt x="702" y="872"/>
                    <a:pt x="796" y="774"/>
                  </a:cubicBezTo>
                  <a:cubicBezTo>
                    <a:pt x="968" y="590"/>
                    <a:pt x="962" y="302"/>
                    <a:pt x="779" y="127"/>
                  </a:cubicBezTo>
                  <a:cubicBezTo>
                    <a:pt x="687" y="39"/>
                    <a:pt x="576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20"/>
            <p:cNvSpPr/>
            <p:nvPr/>
          </p:nvSpPr>
          <p:spPr>
            <a:xfrm>
              <a:off x="5171375" y="1260275"/>
              <a:ext cx="32175" cy="30475"/>
            </a:xfrm>
            <a:custGeom>
              <a:avLst/>
              <a:gdLst/>
              <a:ahLst/>
              <a:cxnLst/>
              <a:rect l="l" t="t" r="r" b="b"/>
              <a:pathLst>
                <a:path w="1287" h="1219" extrusionOk="0">
                  <a:moveTo>
                    <a:pt x="614" y="1"/>
                  </a:moveTo>
                  <a:cubicBezTo>
                    <a:pt x="531" y="1"/>
                    <a:pt x="447" y="18"/>
                    <a:pt x="369" y="53"/>
                  </a:cubicBezTo>
                  <a:cubicBezTo>
                    <a:pt x="143" y="153"/>
                    <a:pt x="0" y="378"/>
                    <a:pt x="5" y="625"/>
                  </a:cubicBezTo>
                  <a:cubicBezTo>
                    <a:pt x="11" y="871"/>
                    <a:pt x="164" y="1089"/>
                    <a:pt x="394" y="1178"/>
                  </a:cubicBezTo>
                  <a:cubicBezTo>
                    <a:pt x="466" y="1205"/>
                    <a:pt x="541" y="1219"/>
                    <a:pt x="615" y="1219"/>
                  </a:cubicBezTo>
                  <a:cubicBezTo>
                    <a:pt x="778" y="1219"/>
                    <a:pt x="937" y="1153"/>
                    <a:pt x="1054" y="1030"/>
                  </a:cubicBezTo>
                  <a:cubicBezTo>
                    <a:pt x="1287" y="787"/>
                    <a:pt x="1278" y="402"/>
                    <a:pt x="1034" y="169"/>
                  </a:cubicBezTo>
                  <a:cubicBezTo>
                    <a:pt x="919" y="59"/>
                    <a:pt x="76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20"/>
            <p:cNvSpPr/>
            <p:nvPr/>
          </p:nvSpPr>
          <p:spPr>
            <a:xfrm>
              <a:off x="6180950" y="162940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11" y="1"/>
                  </a:moveTo>
                  <a:cubicBezTo>
                    <a:pt x="152" y="1"/>
                    <a:pt x="1" y="127"/>
                    <a:pt x="6" y="313"/>
                  </a:cubicBezTo>
                  <a:cubicBezTo>
                    <a:pt x="10" y="494"/>
                    <a:pt x="158" y="611"/>
                    <a:pt x="311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4"/>
                    <a:pt x="641" y="202"/>
                    <a:pt x="520" y="86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20"/>
            <p:cNvSpPr/>
            <p:nvPr/>
          </p:nvSpPr>
          <p:spPr>
            <a:xfrm>
              <a:off x="6939850" y="1174550"/>
              <a:ext cx="40275" cy="38075"/>
            </a:xfrm>
            <a:custGeom>
              <a:avLst/>
              <a:gdLst/>
              <a:ahLst/>
              <a:cxnLst/>
              <a:rect l="l" t="t" r="r" b="b"/>
              <a:pathLst>
                <a:path w="1611" h="1523" extrusionOk="0">
                  <a:moveTo>
                    <a:pt x="769" y="0"/>
                  </a:moveTo>
                  <a:cubicBezTo>
                    <a:pt x="665" y="0"/>
                    <a:pt x="561" y="21"/>
                    <a:pt x="462" y="64"/>
                  </a:cubicBezTo>
                  <a:cubicBezTo>
                    <a:pt x="180" y="189"/>
                    <a:pt x="1" y="472"/>
                    <a:pt x="8" y="780"/>
                  </a:cubicBezTo>
                  <a:cubicBezTo>
                    <a:pt x="16" y="1087"/>
                    <a:pt x="208" y="1360"/>
                    <a:pt x="495" y="1471"/>
                  </a:cubicBezTo>
                  <a:cubicBezTo>
                    <a:pt x="585" y="1506"/>
                    <a:pt x="678" y="1523"/>
                    <a:pt x="770" y="1523"/>
                  </a:cubicBezTo>
                  <a:cubicBezTo>
                    <a:pt x="974" y="1523"/>
                    <a:pt x="1174" y="1441"/>
                    <a:pt x="1320" y="1286"/>
                  </a:cubicBezTo>
                  <a:cubicBezTo>
                    <a:pt x="1610" y="983"/>
                    <a:pt x="1600" y="500"/>
                    <a:pt x="1295" y="210"/>
                  </a:cubicBezTo>
                  <a:cubicBezTo>
                    <a:pt x="1150" y="73"/>
                    <a:pt x="961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20"/>
            <p:cNvSpPr/>
            <p:nvPr/>
          </p:nvSpPr>
          <p:spPr>
            <a:xfrm>
              <a:off x="7141250" y="19353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6" y="312"/>
                  </a:cubicBezTo>
                  <a:cubicBezTo>
                    <a:pt x="10" y="493"/>
                    <a:pt x="158" y="610"/>
                    <a:pt x="312" y="610"/>
                  </a:cubicBezTo>
                  <a:cubicBezTo>
                    <a:pt x="389" y="610"/>
                    <a:pt x="468" y="581"/>
                    <a:pt x="530" y="516"/>
                  </a:cubicBezTo>
                  <a:cubicBezTo>
                    <a:pt x="646" y="394"/>
                    <a:pt x="641" y="200"/>
                    <a:pt x="520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20"/>
            <p:cNvSpPr/>
            <p:nvPr/>
          </p:nvSpPr>
          <p:spPr>
            <a:xfrm>
              <a:off x="6749000" y="197147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0"/>
                  </a:moveTo>
                  <a:cubicBezTo>
                    <a:pt x="152" y="0"/>
                    <a:pt x="0" y="126"/>
                    <a:pt x="5" y="312"/>
                  </a:cubicBezTo>
                  <a:cubicBezTo>
                    <a:pt x="9" y="494"/>
                    <a:pt x="158" y="611"/>
                    <a:pt x="312" y="611"/>
                  </a:cubicBezTo>
                  <a:cubicBezTo>
                    <a:pt x="389" y="611"/>
                    <a:pt x="467" y="582"/>
                    <a:pt x="530" y="516"/>
                  </a:cubicBezTo>
                  <a:cubicBezTo>
                    <a:pt x="646" y="395"/>
                    <a:pt x="641" y="201"/>
                    <a:pt x="519" y="85"/>
                  </a:cubicBezTo>
                  <a:cubicBezTo>
                    <a:pt x="458" y="26"/>
                    <a:pt x="384" y="0"/>
                    <a:pt x="3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20"/>
            <p:cNvSpPr/>
            <p:nvPr/>
          </p:nvSpPr>
          <p:spPr>
            <a:xfrm>
              <a:off x="6097025" y="815075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661" y="1"/>
                  </a:moveTo>
                  <a:cubicBezTo>
                    <a:pt x="572" y="1"/>
                    <a:pt x="482" y="19"/>
                    <a:pt x="397" y="56"/>
                  </a:cubicBezTo>
                  <a:cubicBezTo>
                    <a:pt x="154" y="165"/>
                    <a:pt x="0" y="407"/>
                    <a:pt x="6" y="671"/>
                  </a:cubicBezTo>
                  <a:cubicBezTo>
                    <a:pt x="12" y="937"/>
                    <a:pt x="178" y="1172"/>
                    <a:pt x="426" y="1268"/>
                  </a:cubicBezTo>
                  <a:cubicBezTo>
                    <a:pt x="502" y="1297"/>
                    <a:pt x="582" y="1312"/>
                    <a:pt x="662" y="1312"/>
                  </a:cubicBezTo>
                  <a:cubicBezTo>
                    <a:pt x="837" y="1312"/>
                    <a:pt x="1010" y="1241"/>
                    <a:pt x="1135" y="1108"/>
                  </a:cubicBezTo>
                  <a:cubicBezTo>
                    <a:pt x="1386" y="847"/>
                    <a:pt x="1376" y="432"/>
                    <a:pt x="1114" y="183"/>
                  </a:cubicBezTo>
                  <a:cubicBezTo>
                    <a:pt x="989" y="63"/>
                    <a:pt x="826" y="1"/>
                    <a:pt x="6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20"/>
            <p:cNvSpPr/>
            <p:nvPr/>
          </p:nvSpPr>
          <p:spPr>
            <a:xfrm>
              <a:off x="6252225" y="90105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1" y="58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1" y="184"/>
                    <a:pt x="298" y="94"/>
                    <a:pt x="242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20"/>
            <p:cNvSpPr/>
            <p:nvPr/>
          </p:nvSpPr>
          <p:spPr>
            <a:xfrm>
              <a:off x="6391075" y="786325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44" y="0"/>
                  </a:moveTo>
                  <a:cubicBezTo>
                    <a:pt x="71" y="0"/>
                    <a:pt x="1" y="59"/>
                    <a:pt x="3" y="145"/>
                  </a:cubicBezTo>
                  <a:cubicBezTo>
                    <a:pt x="5" y="229"/>
                    <a:pt x="74" y="284"/>
                    <a:pt x="145" y="284"/>
                  </a:cubicBezTo>
                  <a:cubicBezTo>
                    <a:pt x="181" y="284"/>
                    <a:pt x="217" y="270"/>
                    <a:pt x="246" y="240"/>
                  </a:cubicBezTo>
                  <a:cubicBezTo>
                    <a:pt x="300" y="183"/>
                    <a:pt x="297" y="94"/>
                    <a:pt x="242" y="40"/>
                  </a:cubicBezTo>
                  <a:cubicBezTo>
                    <a:pt x="213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20"/>
            <p:cNvSpPr/>
            <p:nvPr/>
          </p:nvSpPr>
          <p:spPr>
            <a:xfrm>
              <a:off x="6631250" y="1061925"/>
              <a:ext cx="11300" cy="10675"/>
            </a:xfrm>
            <a:custGeom>
              <a:avLst/>
              <a:gdLst/>
              <a:ahLst/>
              <a:cxnLst/>
              <a:rect l="l" t="t" r="r" b="b"/>
              <a:pathLst>
                <a:path w="452" h="427" extrusionOk="0">
                  <a:moveTo>
                    <a:pt x="217" y="1"/>
                  </a:moveTo>
                  <a:cubicBezTo>
                    <a:pt x="106" y="1"/>
                    <a:pt x="0" y="88"/>
                    <a:pt x="3" y="218"/>
                  </a:cubicBezTo>
                  <a:cubicBezTo>
                    <a:pt x="6" y="345"/>
                    <a:pt x="110" y="427"/>
                    <a:pt x="218" y="427"/>
                  </a:cubicBezTo>
                  <a:cubicBezTo>
                    <a:pt x="272" y="427"/>
                    <a:pt x="326" y="406"/>
                    <a:pt x="370" y="361"/>
                  </a:cubicBezTo>
                  <a:cubicBezTo>
                    <a:pt x="451" y="275"/>
                    <a:pt x="448" y="142"/>
                    <a:pt x="362" y="60"/>
                  </a:cubicBezTo>
                  <a:cubicBezTo>
                    <a:pt x="319" y="19"/>
                    <a:pt x="268" y="1"/>
                    <a:pt x="2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20"/>
            <p:cNvSpPr/>
            <p:nvPr/>
          </p:nvSpPr>
          <p:spPr>
            <a:xfrm>
              <a:off x="6705675" y="1309000"/>
              <a:ext cx="22550" cy="21300"/>
            </a:xfrm>
            <a:custGeom>
              <a:avLst/>
              <a:gdLst/>
              <a:ahLst/>
              <a:cxnLst/>
              <a:rect l="l" t="t" r="r" b="b"/>
              <a:pathLst>
                <a:path w="902" h="852" extrusionOk="0">
                  <a:moveTo>
                    <a:pt x="435" y="0"/>
                  </a:moveTo>
                  <a:cubicBezTo>
                    <a:pt x="213" y="0"/>
                    <a:pt x="1" y="176"/>
                    <a:pt x="7" y="436"/>
                  </a:cubicBezTo>
                  <a:cubicBezTo>
                    <a:pt x="13" y="688"/>
                    <a:pt x="220" y="852"/>
                    <a:pt x="435" y="852"/>
                  </a:cubicBezTo>
                  <a:cubicBezTo>
                    <a:pt x="542" y="852"/>
                    <a:pt x="652" y="811"/>
                    <a:pt x="739" y="720"/>
                  </a:cubicBezTo>
                  <a:cubicBezTo>
                    <a:pt x="901" y="550"/>
                    <a:pt x="895" y="281"/>
                    <a:pt x="725" y="118"/>
                  </a:cubicBezTo>
                  <a:cubicBezTo>
                    <a:pt x="640" y="37"/>
                    <a:pt x="536" y="0"/>
                    <a:pt x="4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20"/>
            <p:cNvSpPr/>
            <p:nvPr/>
          </p:nvSpPr>
          <p:spPr>
            <a:xfrm>
              <a:off x="6863375" y="1325100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45" y="0"/>
                  </a:moveTo>
                  <a:cubicBezTo>
                    <a:pt x="71" y="0"/>
                    <a:pt x="0" y="59"/>
                    <a:pt x="2" y="146"/>
                  </a:cubicBezTo>
                  <a:cubicBezTo>
                    <a:pt x="4" y="229"/>
                    <a:pt x="73" y="284"/>
                    <a:pt x="145" y="284"/>
                  </a:cubicBezTo>
                  <a:cubicBezTo>
                    <a:pt x="180" y="284"/>
                    <a:pt x="217" y="270"/>
                    <a:pt x="246" y="240"/>
                  </a:cubicBezTo>
                  <a:cubicBezTo>
                    <a:pt x="300" y="184"/>
                    <a:pt x="299" y="94"/>
                    <a:pt x="241" y="40"/>
                  </a:cubicBezTo>
                  <a:cubicBezTo>
                    <a:pt x="213" y="12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20"/>
            <p:cNvSpPr/>
            <p:nvPr/>
          </p:nvSpPr>
          <p:spPr>
            <a:xfrm>
              <a:off x="6704175" y="989525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291" y="1"/>
                  </a:moveTo>
                  <a:cubicBezTo>
                    <a:pt x="142" y="1"/>
                    <a:pt x="1" y="118"/>
                    <a:pt x="5" y="291"/>
                  </a:cubicBezTo>
                  <a:cubicBezTo>
                    <a:pt x="9" y="459"/>
                    <a:pt x="147" y="568"/>
                    <a:pt x="290" y="568"/>
                  </a:cubicBezTo>
                  <a:cubicBezTo>
                    <a:pt x="362" y="568"/>
                    <a:pt x="435" y="541"/>
                    <a:pt x="494" y="479"/>
                  </a:cubicBezTo>
                  <a:cubicBezTo>
                    <a:pt x="602" y="367"/>
                    <a:pt x="597" y="188"/>
                    <a:pt x="485" y="80"/>
                  </a:cubicBezTo>
                  <a:cubicBezTo>
                    <a:pt x="427" y="25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20"/>
            <p:cNvSpPr/>
            <p:nvPr/>
          </p:nvSpPr>
          <p:spPr>
            <a:xfrm>
              <a:off x="6254050" y="1334400"/>
              <a:ext cx="22600" cy="21375"/>
            </a:xfrm>
            <a:custGeom>
              <a:avLst/>
              <a:gdLst/>
              <a:ahLst/>
              <a:cxnLst/>
              <a:rect l="l" t="t" r="r" b="b"/>
              <a:pathLst>
                <a:path w="904" h="855" extrusionOk="0">
                  <a:moveTo>
                    <a:pt x="436" y="1"/>
                  </a:moveTo>
                  <a:cubicBezTo>
                    <a:pt x="213" y="1"/>
                    <a:pt x="0" y="177"/>
                    <a:pt x="7" y="437"/>
                  </a:cubicBezTo>
                  <a:cubicBezTo>
                    <a:pt x="13" y="691"/>
                    <a:pt x="221" y="855"/>
                    <a:pt x="436" y="855"/>
                  </a:cubicBezTo>
                  <a:cubicBezTo>
                    <a:pt x="544" y="855"/>
                    <a:pt x="654" y="814"/>
                    <a:pt x="742" y="723"/>
                  </a:cubicBezTo>
                  <a:cubicBezTo>
                    <a:pt x="904" y="551"/>
                    <a:pt x="898" y="282"/>
                    <a:pt x="728" y="120"/>
                  </a:cubicBezTo>
                  <a:cubicBezTo>
                    <a:pt x="642" y="38"/>
                    <a:pt x="538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20"/>
            <p:cNvSpPr/>
            <p:nvPr/>
          </p:nvSpPr>
          <p:spPr>
            <a:xfrm>
              <a:off x="6480000" y="1388050"/>
              <a:ext cx="15050" cy="14250"/>
            </a:xfrm>
            <a:custGeom>
              <a:avLst/>
              <a:gdLst/>
              <a:ahLst/>
              <a:cxnLst/>
              <a:rect l="l" t="t" r="r" b="b"/>
              <a:pathLst>
                <a:path w="602" h="570" extrusionOk="0">
                  <a:moveTo>
                    <a:pt x="290" y="0"/>
                  </a:moveTo>
                  <a:cubicBezTo>
                    <a:pt x="142" y="0"/>
                    <a:pt x="0" y="118"/>
                    <a:pt x="3" y="292"/>
                  </a:cubicBezTo>
                  <a:cubicBezTo>
                    <a:pt x="7" y="460"/>
                    <a:pt x="146" y="570"/>
                    <a:pt x="290" y="570"/>
                  </a:cubicBezTo>
                  <a:cubicBezTo>
                    <a:pt x="362" y="570"/>
                    <a:pt x="435" y="542"/>
                    <a:pt x="493" y="481"/>
                  </a:cubicBezTo>
                  <a:cubicBezTo>
                    <a:pt x="602" y="368"/>
                    <a:pt x="599" y="188"/>
                    <a:pt x="484" y="80"/>
                  </a:cubicBezTo>
                  <a:cubicBezTo>
                    <a:pt x="427" y="25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20"/>
            <p:cNvSpPr/>
            <p:nvPr/>
          </p:nvSpPr>
          <p:spPr>
            <a:xfrm>
              <a:off x="6130100" y="12514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3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2" y="187"/>
                  </a:cubicBezTo>
                  <a:cubicBezTo>
                    <a:pt x="235" y="144"/>
                    <a:pt x="233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20"/>
            <p:cNvSpPr/>
            <p:nvPr/>
          </p:nvSpPr>
          <p:spPr>
            <a:xfrm>
              <a:off x="6109400" y="13670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3" y="1"/>
                  </a:moveTo>
                  <a:cubicBezTo>
                    <a:pt x="55" y="1"/>
                    <a:pt x="1" y="46"/>
                    <a:pt x="3" y="113"/>
                  </a:cubicBezTo>
                  <a:cubicBezTo>
                    <a:pt x="4" y="179"/>
                    <a:pt x="57" y="222"/>
                    <a:pt x="113" y="222"/>
                  </a:cubicBezTo>
                  <a:cubicBezTo>
                    <a:pt x="141" y="222"/>
                    <a:pt x="170" y="211"/>
                    <a:pt x="192" y="187"/>
                  </a:cubicBezTo>
                  <a:cubicBezTo>
                    <a:pt x="234" y="143"/>
                    <a:pt x="233" y="74"/>
                    <a:pt x="189" y="32"/>
                  </a:cubicBezTo>
                  <a:cubicBezTo>
                    <a:pt x="167" y="10"/>
                    <a:pt x="13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20"/>
            <p:cNvSpPr/>
            <p:nvPr/>
          </p:nvSpPr>
          <p:spPr>
            <a:xfrm>
              <a:off x="6371025" y="1456550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2" y="1"/>
                  </a:moveTo>
                  <a:cubicBezTo>
                    <a:pt x="55" y="1"/>
                    <a:pt x="0" y="46"/>
                    <a:pt x="2" y="114"/>
                  </a:cubicBezTo>
                  <a:cubicBezTo>
                    <a:pt x="3" y="179"/>
                    <a:pt x="56" y="222"/>
                    <a:pt x="112" y="222"/>
                  </a:cubicBezTo>
                  <a:cubicBezTo>
                    <a:pt x="140" y="222"/>
                    <a:pt x="169" y="211"/>
                    <a:pt x="191" y="187"/>
                  </a:cubicBezTo>
                  <a:cubicBezTo>
                    <a:pt x="234" y="143"/>
                    <a:pt x="232" y="74"/>
                    <a:pt x="188" y="32"/>
                  </a:cubicBezTo>
                  <a:cubicBezTo>
                    <a:pt x="166" y="11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20"/>
            <p:cNvSpPr/>
            <p:nvPr/>
          </p:nvSpPr>
          <p:spPr>
            <a:xfrm>
              <a:off x="5893550" y="102385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0"/>
                  </a:moveTo>
                  <a:cubicBezTo>
                    <a:pt x="56" y="0"/>
                    <a:pt x="1" y="46"/>
                    <a:pt x="2" y="113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3"/>
                    <a:pt x="233" y="73"/>
                    <a:pt x="188" y="31"/>
                  </a:cubicBezTo>
                  <a:cubicBezTo>
                    <a:pt x="166" y="10"/>
                    <a:pt x="14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20"/>
            <p:cNvSpPr/>
            <p:nvPr/>
          </p:nvSpPr>
          <p:spPr>
            <a:xfrm>
              <a:off x="5643925" y="1105675"/>
              <a:ext cx="26325" cy="24875"/>
            </a:xfrm>
            <a:custGeom>
              <a:avLst/>
              <a:gdLst/>
              <a:ahLst/>
              <a:cxnLst/>
              <a:rect l="l" t="t" r="r" b="b"/>
              <a:pathLst>
                <a:path w="1053" h="995" extrusionOk="0">
                  <a:moveTo>
                    <a:pt x="508" y="0"/>
                  </a:moveTo>
                  <a:cubicBezTo>
                    <a:pt x="249" y="0"/>
                    <a:pt x="1" y="206"/>
                    <a:pt x="8" y="509"/>
                  </a:cubicBezTo>
                  <a:cubicBezTo>
                    <a:pt x="13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4" y="995"/>
                  </a:cubicBezTo>
                  <a:cubicBezTo>
                    <a:pt x="637" y="995"/>
                    <a:pt x="768" y="941"/>
                    <a:pt x="865" y="841"/>
                  </a:cubicBezTo>
                  <a:cubicBezTo>
                    <a:pt x="1053" y="643"/>
                    <a:pt x="1047" y="327"/>
                    <a:pt x="848" y="140"/>
                  </a:cubicBezTo>
                  <a:cubicBezTo>
                    <a:pt x="748" y="43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20"/>
            <p:cNvSpPr/>
            <p:nvPr/>
          </p:nvSpPr>
          <p:spPr>
            <a:xfrm>
              <a:off x="5380750" y="535650"/>
              <a:ext cx="48675" cy="43925"/>
            </a:xfrm>
            <a:custGeom>
              <a:avLst/>
              <a:gdLst/>
              <a:ahLst/>
              <a:cxnLst/>
              <a:rect l="l" t="t" r="r" b="b"/>
              <a:pathLst>
                <a:path w="1947" h="1757" extrusionOk="0">
                  <a:moveTo>
                    <a:pt x="1001" y="0"/>
                  </a:moveTo>
                  <a:cubicBezTo>
                    <a:pt x="672" y="0"/>
                    <a:pt x="367" y="187"/>
                    <a:pt x="217" y="485"/>
                  </a:cubicBezTo>
                  <a:cubicBezTo>
                    <a:pt x="0" y="919"/>
                    <a:pt x="175" y="1447"/>
                    <a:pt x="609" y="1663"/>
                  </a:cubicBezTo>
                  <a:cubicBezTo>
                    <a:pt x="734" y="1726"/>
                    <a:pt x="868" y="1757"/>
                    <a:pt x="1002" y="1757"/>
                  </a:cubicBezTo>
                  <a:cubicBezTo>
                    <a:pt x="1209" y="1757"/>
                    <a:pt x="1414" y="1683"/>
                    <a:pt x="1577" y="1542"/>
                  </a:cubicBezTo>
                  <a:cubicBezTo>
                    <a:pt x="1846" y="1310"/>
                    <a:pt x="1947" y="937"/>
                    <a:pt x="1836" y="601"/>
                  </a:cubicBezTo>
                  <a:cubicBezTo>
                    <a:pt x="1723" y="264"/>
                    <a:pt x="1419" y="28"/>
                    <a:pt x="1064" y="3"/>
                  </a:cubicBezTo>
                  <a:cubicBezTo>
                    <a:pt x="1043" y="1"/>
                    <a:pt x="1022" y="0"/>
                    <a:pt x="10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20"/>
            <p:cNvSpPr/>
            <p:nvPr/>
          </p:nvSpPr>
          <p:spPr>
            <a:xfrm>
              <a:off x="4930275" y="10843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1"/>
                  </a:moveTo>
                  <a:cubicBezTo>
                    <a:pt x="635" y="1"/>
                    <a:pt x="347" y="177"/>
                    <a:pt x="205" y="460"/>
                  </a:cubicBezTo>
                  <a:cubicBezTo>
                    <a:pt x="1" y="870"/>
                    <a:pt x="166" y="1369"/>
                    <a:pt x="576" y="1574"/>
                  </a:cubicBezTo>
                  <a:cubicBezTo>
                    <a:pt x="695" y="1633"/>
                    <a:pt x="822" y="1662"/>
                    <a:pt x="949" y="1662"/>
                  </a:cubicBezTo>
                  <a:cubicBezTo>
                    <a:pt x="1145" y="1662"/>
                    <a:pt x="1339" y="1593"/>
                    <a:pt x="1493" y="1459"/>
                  </a:cubicBezTo>
                  <a:cubicBezTo>
                    <a:pt x="1747" y="1239"/>
                    <a:pt x="1844" y="888"/>
                    <a:pt x="1737" y="570"/>
                  </a:cubicBezTo>
                  <a:cubicBezTo>
                    <a:pt x="1630" y="250"/>
                    <a:pt x="1343" y="27"/>
                    <a:pt x="1008" y="3"/>
                  </a:cubicBezTo>
                  <a:cubicBezTo>
                    <a:pt x="988" y="2"/>
                    <a:pt x="968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20"/>
            <p:cNvSpPr/>
            <p:nvPr/>
          </p:nvSpPr>
          <p:spPr>
            <a:xfrm>
              <a:off x="5094300" y="1008575"/>
              <a:ext cx="26500" cy="22900"/>
            </a:xfrm>
            <a:custGeom>
              <a:avLst/>
              <a:gdLst/>
              <a:ahLst/>
              <a:cxnLst/>
              <a:rect l="l" t="t" r="r" b="b"/>
              <a:pathLst>
                <a:path w="1060" h="916" extrusionOk="0">
                  <a:moveTo>
                    <a:pt x="521" y="1"/>
                  </a:moveTo>
                  <a:cubicBezTo>
                    <a:pt x="360" y="1"/>
                    <a:pt x="199" y="83"/>
                    <a:pt x="113" y="254"/>
                  </a:cubicBezTo>
                  <a:cubicBezTo>
                    <a:pt x="1" y="479"/>
                    <a:pt x="92" y="753"/>
                    <a:pt x="318" y="866"/>
                  </a:cubicBezTo>
                  <a:cubicBezTo>
                    <a:pt x="386" y="900"/>
                    <a:pt x="457" y="916"/>
                    <a:pt x="524" y="916"/>
                  </a:cubicBezTo>
                  <a:cubicBezTo>
                    <a:pt x="815" y="916"/>
                    <a:pt x="1060" y="627"/>
                    <a:pt x="955" y="314"/>
                  </a:cubicBezTo>
                  <a:cubicBezTo>
                    <a:pt x="887" y="108"/>
                    <a:pt x="704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20"/>
            <p:cNvSpPr/>
            <p:nvPr/>
          </p:nvSpPr>
          <p:spPr>
            <a:xfrm>
              <a:off x="4958125" y="974450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21" y="1"/>
                  </a:moveTo>
                  <a:cubicBezTo>
                    <a:pt x="361" y="1"/>
                    <a:pt x="200" y="83"/>
                    <a:pt x="115" y="253"/>
                  </a:cubicBezTo>
                  <a:cubicBezTo>
                    <a:pt x="1" y="478"/>
                    <a:pt x="92" y="753"/>
                    <a:pt x="318" y="866"/>
                  </a:cubicBezTo>
                  <a:cubicBezTo>
                    <a:pt x="386" y="900"/>
                    <a:pt x="456" y="915"/>
                    <a:pt x="523" y="915"/>
                  </a:cubicBezTo>
                  <a:cubicBezTo>
                    <a:pt x="814" y="915"/>
                    <a:pt x="1060" y="627"/>
                    <a:pt x="957" y="313"/>
                  </a:cubicBezTo>
                  <a:cubicBezTo>
                    <a:pt x="888" y="108"/>
                    <a:pt x="705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20"/>
            <p:cNvSpPr/>
            <p:nvPr/>
          </p:nvSpPr>
          <p:spPr>
            <a:xfrm>
              <a:off x="5439025" y="826200"/>
              <a:ext cx="33800" cy="30500"/>
            </a:xfrm>
            <a:custGeom>
              <a:avLst/>
              <a:gdLst/>
              <a:ahLst/>
              <a:cxnLst/>
              <a:rect l="l" t="t" r="r" b="b"/>
              <a:pathLst>
                <a:path w="1352" h="1220" extrusionOk="0">
                  <a:moveTo>
                    <a:pt x="699" y="1"/>
                  </a:moveTo>
                  <a:cubicBezTo>
                    <a:pt x="468" y="1"/>
                    <a:pt x="256" y="130"/>
                    <a:pt x="152" y="337"/>
                  </a:cubicBezTo>
                  <a:cubicBezTo>
                    <a:pt x="1" y="638"/>
                    <a:pt x="122" y="1005"/>
                    <a:pt x="424" y="1155"/>
                  </a:cubicBezTo>
                  <a:cubicBezTo>
                    <a:pt x="510" y="1198"/>
                    <a:pt x="604" y="1219"/>
                    <a:pt x="696" y="1219"/>
                  </a:cubicBezTo>
                  <a:cubicBezTo>
                    <a:pt x="839" y="1219"/>
                    <a:pt x="981" y="1169"/>
                    <a:pt x="1095" y="1071"/>
                  </a:cubicBezTo>
                  <a:cubicBezTo>
                    <a:pt x="1281" y="908"/>
                    <a:pt x="1352" y="651"/>
                    <a:pt x="1274" y="418"/>
                  </a:cubicBezTo>
                  <a:cubicBezTo>
                    <a:pt x="1197" y="184"/>
                    <a:pt x="985" y="20"/>
                    <a:pt x="740" y="2"/>
                  </a:cubicBezTo>
                  <a:cubicBezTo>
                    <a:pt x="726" y="1"/>
                    <a:pt x="712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20"/>
            <p:cNvSpPr/>
            <p:nvPr/>
          </p:nvSpPr>
          <p:spPr>
            <a:xfrm>
              <a:off x="4698550" y="732175"/>
              <a:ext cx="33800" cy="30475"/>
            </a:xfrm>
            <a:custGeom>
              <a:avLst/>
              <a:gdLst/>
              <a:ahLst/>
              <a:cxnLst/>
              <a:rect l="l" t="t" r="r" b="b"/>
              <a:pathLst>
                <a:path w="1352" h="1219" extrusionOk="0">
                  <a:moveTo>
                    <a:pt x="695" y="1"/>
                  </a:moveTo>
                  <a:cubicBezTo>
                    <a:pt x="466" y="1"/>
                    <a:pt x="255" y="130"/>
                    <a:pt x="152" y="338"/>
                  </a:cubicBezTo>
                  <a:cubicBezTo>
                    <a:pt x="1" y="638"/>
                    <a:pt x="122" y="1004"/>
                    <a:pt x="424" y="1154"/>
                  </a:cubicBezTo>
                  <a:cubicBezTo>
                    <a:pt x="510" y="1197"/>
                    <a:pt x="603" y="1219"/>
                    <a:pt x="696" y="1219"/>
                  </a:cubicBezTo>
                  <a:cubicBezTo>
                    <a:pt x="840" y="1219"/>
                    <a:pt x="982" y="1167"/>
                    <a:pt x="1095" y="1070"/>
                  </a:cubicBezTo>
                  <a:cubicBezTo>
                    <a:pt x="1281" y="909"/>
                    <a:pt x="1352" y="650"/>
                    <a:pt x="1275" y="417"/>
                  </a:cubicBezTo>
                  <a:cubicBezTo>
                    <a:pt x="1197" y="183"/>
                    <a:pt x="985" y="19"/>
                    <a:pt x="740" y="3"/>
                  </a:cubicBezTo>
                  <a:cubicBezTo>
                    <a:pt x="725" y="1"/>
                    <a:pt x="710" y="1"/>
                    <a:pt x="6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20"/>
            <p:cNvSpPr/>
            <p:nvPr/>
          </p:nvSpPr>
          <p:spPr>
            <a:xfrm>
              <a:off x="5638225" y="1201625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6" y="1"/>
                  </a:moveTo>
                  <a:cubicBezTo>
                    <a:pt x="239" y="1"/>
                    <a:pt x="132" y="56"/>
                    <a:pt x="75" y="169"/>
                  </a:cubicBezTo>
                  <a:cubicBezTo>
                    <a:pt x="0" y="319"/>
                    <a:pt x="60" y="503"/>
                    <a:pt x="211" y="578"/>
                  </a:cubicBezTo>
                  <a:cubicBezTo>
                    <a:pt x="256" y="601"/>
                    <a:pt x="303" y="611"/>
                    <a:pt x="348" y="611"/>
                  </a:cubicBezTo>
                  <a:cubicBezTo>
                    <a:pt x="542" y="611"/>
                    <a:pt x="706" y="418"/>
                    <a:pt x="636" y="209"/>
                  </a:cubicBezTo>
                  <a:cubicBezTo>
                    <a:pt x="590" y="72"/>
                    <a:pt x="469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20"/>
            <p:cNvSpPr/>
            <p:nvPr/>
          </p:nvSpPr>
          <p:spPr>
            <a:xfrm>
              <a:off x="5189975" y="4179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1" y="754"/>
                    <a:pt x="316" y="866"/>
                  </a:cubicBezTo>
                  <a:cubicBezTo>
                    <a:pt x="384" y="900"/>
                    <a:pt x="454" y="916"/>
                    <a:pt x="521" y="916"/>
                  </a:cubicBezTo>
                  <a:cubicBezTo>
                    <a:pt x="812" y="916"/>
                    <a:pt x="1059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20"/>
            <p:cNvSpPr/>
            <p:nvPr/>
          </p:nvSpPr>
          <p:spPr>
            <a:xfrm>
              <a:off x="5034225" y="54590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48" y="1"/>
                  </a:moveTo>
                  <a:cubicBezTo>
                    <a:pt x="241" y="1"/>
                    <a:pt x="133" y="56"/>
                    <a:pt x="77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3" y="610"/>
                    <a:pt x="707" y="417"/>
                    <a:pt x="638" y="209"/>
                  </a:cubicBezTo>
                  <a:cubicBezTo>
                    <a:pt x="592" y="72"/>
                    <a:pt x="470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20"/>
            <p:cNvSpPr/>
            <p:nvPr/>
          </p:nvSpPr>
          <p:spPr>
            <a:xfrm>
              <a:off x="5332375" y="1285200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51" y="0"/>
                  </a:moveTo>
                  <a:cubicBezTo>
                    <a:pt x="503" y="0"/>
                    <a:pt x="275" y="139"/>
                    <a:pt x="163" y="363"/>
                  </a:cubicBezTo>
                  <a:cubicBezTo>
                    <a:pt x="1" y="686"/>
                    <a:pt x="132" y="1080"/>
                    <a:pt x="455" y="1242"/>
                  </a:cubicBezTo>
                  <a:cubicBezTo>
                    <a:pt x="548" y="1288"/>
                    <a:pt x="649" y="1311"/>
                    <a:pt x="749" y="1311"/>
                  </a:cubicBezTo>
                  <a:cubicBezTo>
                    <a:pt x="903" y="1311"/>
                    <a:pt x="1056" y="1257"/>
                    <a:pt x="1178" y="1152"/>
                  </a:cubicBezTo>
                  <a:cubicBezTo>
                    <a:pt x="1378" y="977"/>
                    <a:pt x="1454" y="701"/>
                    <a:pt x="1370" y="450"/>
                  </a:cubicBezTo>
                  <a:cubicBezTo>
                    <a:pt x="1288" y="197"/>
                    <a:pt x="1061" y="21"/>
                    <a:pt x="796" y="2"/>
                  </a:cubicBezTo>
                  <a:cubicBezTo>
                    <a:pt x="781" y="1"/>
                    <a:pt x="766" y="0"/>
                    <a:pt x="7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20"/>
            <p:cNvSpPr/>
            <p:nvPr/>
          </p:nvSpPr>
          <p:spPr>
            <a:xfrm>
              <a:off x="5189600" y="1269875"/>
              <a:ext cx="8225" cy="7125"/>
            </a:xfrm>
            <a:custGeom>
              <a:avLst/>
              <a:gdLst/>
              <a:ahLst/>
              <a:cxnLst/>
              <a:rect l="l" t="t" r="r" b="b"/>
              <a:pathLst>
                <a:path w="329" h="285" extrusionOk="0">
                  <a:moveTo>
                    <a:pt x="161" y="0"/>
                  </a:moveTo>
                  <a:cubicBezTo>
                    <a:pt x="111" y="0"/>
                    <a:pt x="61" y="26"/>
                    <a:pt x="35" y="78"/>
                  </a:cubicBezTo>
                  <a:cubicBezTo>
                    <a:pt x="0" y="149"/>
                    <a:pt x="27" y="233"/>
                    <a:pt x="98" y="269"/>
                  </a:cubicBezTo>
                  <a:cubicBezTo>
                    <a:pt x="119" y="279"/>
                    <a:pt x="140" y="284"/>
                    <a:pt x="161" y="284"/>
                  </a:cubicBezTo>
                  <a:cubicBezTo>
                    <a:pt x="251" y="284"/>
                    <a:pt x="328" y="194"/>
                    <a:pt x="296" y="96"/>
                  </a:cubicBezTo>
                  <a:cubicBezTo>
                    <a:pt x="275" y="33"/>
                    <a:pt x="218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20"/>
            <p:cNvSpPr/>
            <p:nvPr/>
          </p:nvSpPr>
          <p:spPr>
            <a:xfrm>
              <a:off x="4619350" y="1001175"/>
              <a:ext cx="24675" cy="21300"/>
            </a:xfrm>
            <a:custGeom>
              <a:avLst/>
              <a:gdLst/>
              <a:ahLst/>
              <a:cxnLst/>
              <a:rect l="l" t="t" r="r" b="b"/>
              <a:pathLst>
                <a:path w="987" h="852" extrusionOk="0">
                  <a:moveTo>
                    <a:pt x="484" y="0"/>
                  </a:moveTo>
                  <a:cubicBezTo>
                    <a:pt x="335" y="0"/>
                    <a:pt x="185" y="76"/>
                    <a:pt x="105" y="234"/>
                  </a:cubicBezTo>
                  <a:cubicBezTo>
                    <a:pt x="0" y="445"/>
                    <a:pt x="86" y="700"/>
                    <a:pt x="296" y="805"/>
                  </a:cubicBezTo>
                  <a:cubicBezTo>
                    <a:pt x="360" y="837"/>
                    <a:pt x="424" y="851"/>
                    <a:pt x="487" y="851"/>
                  </a:cubicBezTo>
                  <a:cubicBezTo>
                    <a:pt x="757" y="851"/>
                    <a:pt x="986" y="583"/>
                    <a:pt x="888" y="291"/>
                  </a:cubicBezTo>
                  <a:cubicBezTo>
                    <a:pt x="825" y="100"/>
                    <a:pt x="655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20"/>
            <p:cNvSpPr/>
            <p:nvPr/>
          </p:nvSpPr>
          <p:spPr>
            <a:xfrm>
              <a:off x="5043575" y="844300"/>
              <a:ext cx="24750" cy="21400"/>
            </a:xfrm>
            <a:custGeom>
              <a:avLst/>
              <a:gdLst/>
              <a:ahLst/>
              <a:cxnLst/>
              <a:rect l="l" t="t" r="r" b="b"/>
              <a:pathLst>
                <a:path w="990" h="856" extrusionOk="0">
                  <a:moveTo>
                    <a:pt x="486" y="1"/>
                  </a:moveTo>
                  <a:cubicBezTo>
                    <a:pt x="336" y="1"/>
                    <a:pt x="185" y="78"/>
                    <a:pt x="106" y="237"/>
                  </a:cubicBezTo>
                  <a:cubicBezTo>
                    <a:pt x="0" y="447"/>
                    <a:pt x="85" y="703"/>
                    <a:pt x="295" y="808"/>
                  </a:cubicBezTo>
                  <a:cubicBezTo>
                    <a:pt x="359" y="841"/>
                    <a:pt x="425" y="855"/>
                    <a:pt x="488" y="855"/>
                  </a:cubicBezTo>
                  <a:cubicBezTo>
                    <a:pt x="760" y="855"/>
                    <a:pt x="989" y="585"/>
                    <a:pt x="892" y="293"/>
                  </a:cubicBezTo>
                  <a:cubicBezTo>
                    <a:pt x="828" y="101"/>
                    <a:pt x="657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20"/>
            <p:cNvSpPr/>
            <p:nvPr/>
          </p:nvSpPr>
          <p:spPr>
            <a:xfrm>
              <a:off x="4820375" y="865225"/>
              <a:ext cx="16525" cy="1427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324" y="0"/>
                  </a:moveTo>
                  <a:cubicBezTo>
                    <a:pt x="224" y="0"/>
                    <a:pt x="124" y="52"/>
                    <a:pt x="71" y="158"/>
                  </a:cubicBezTo>
                  <a:cubicBezTo>
                    <a:pt x="0" y="297"/>
                    <a:pt x="58" y="469"/>
                    <a:pt x="197" y="539"/>
                  </a:cubicBezTo>
                  <a:cubicBezTo>
                    <a:pt x="240" y="561"/>
                    <a:pt x="283" y="570"/>
                    <a:pt x="325" y="570"/>
                  </a:cubicBezTo>
                  <a:cubicBezTo>
                    <a:pt x="507" y="570"/>
                    <a:pt x="660" y="391"/>
                    <a:pt x="594" y="195"/>
                  </a:cubicBezTo>
                  <a:cubicBezTo>
                    <a:pt x="552" y="67"/>
                    <a:pt x="438" y="0"/>
                    <a:pt x="3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20"/>
            <p:cNvSpPr/>
            <p:nvPr/>
          </p:nvSpPr>
          <p:spPr>
            <a:xfrm>
              <a:off x="5205375" y="900350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7" y="0"/>
                  </a:moveTo>
                  <a:cubicBezTo>
                    <a:pt x="88" y="0"/>
                    <a:pt x="49" y="20"/>
                    <a:pt x="28" y="62"/>
                  </a:cubicBezTo>
                  <a:cubicBezTo>
                    <a:pt x="1" y="116"/>
                    <a:pt x="23" y="182"/>
                    <a:pt x="77" y="209"/>
                  </a:cubicBezTo>
                  <a:cubicBezTo>
                    <a:pt x="94" y="217"/>
                    <a:pt x="111" y="221"/>
                    <a:pt x="127" y="221"/>
                  </a:cubicBezTo>
                  <a:cubicBezTo>
                    <a:pt x="198" y="221"/>
                    <a:pt x="258" y="151"/>
                    <a:pt x="232" y="75"/>
                  </a:cubicBezTo>
                  <a:cubicBezTo>
                    <a:pt x="215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20"/>
            <p:cNvSpPr/>
            <p:nvPr/>
          </p:nvSpPr>
          <p:spPr>
            <a:xfrm>
              <a:off x="5191250" y="7837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26" y="1"/>
                  </a:moveTo>
                  <a:cubicBezTo>
                    <a:pt x="88" y="1"/>
                    <a:pt x="49" y="21"/>
                    <a:pt x="29" y="62"/>
                  </a:cubicBezTo>
                  <a:cubicBezTo>
                    <a:pt x="0" y="116"/>
                    <a:pt x="23" y="182"/>
                    <a:pt x="77" y="209"/>
                  </a:cubicBezTo>
                  <a:cubicBezTo>
                    <a:pt x="94" y="218"/>
                    <a:pt x="111" y="222"/>
                    <a:pt x="128" y="222"/>
                  </a:cubicBezTo>
                  <a:cubicBezTo>
                    <a:pt x="198" y="222"/>
                    <a:pt x="256" y="152"/>
                    <a:pt x="232" y="77"/>
                  </a:cubicBezTo>
                  <a:cubicBezTo>
                    <a:pt x="215" y="27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20"/>
            <p:cNvSpPr/>
            <p:nvPr/>
          </p:nvSpPr>
          <p:spPr>
            <a:xfrm>
              <a:off x="4914925" y="7749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6" y="1"/>
                  </a:moveTo>
                  <a:cubicBezTo>
                    <a:pt x="87" y="1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7" y="222"/>
                    <a:pt x="256" y="152"/>
                    <a:pt x="232" y="76"/>
                  </a:cubicBezTo>
                  <a:cubicBezTo>
                    <a:pt x="215" y="26"/>
                    <a:pt x="171" y="1"/>
                    <a:pt x="1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20"/>
            <p:cNvSpPr/>
            <p:nvPr/>
          </p:nvSpPr>
          <p:spPr>
            <a:xfrm>
              <a:off x="5498325" y="1048550"/>
              <a:ext cx="6400" cy="5525"/>
            </a:xfrm>
            <a:custGeom>
              <a:avLst/>
              <a:gdLst/>
              <a:ahLst/>
              <a:cxnLst/>
              <a:rect l="l" t="t" r="r" b="b"/>
              <a:pathLst>
                <a:path w="256" h="221" extrusionOk="0">
                  <a:moveTo>
                    <a:pt x="126" y="0"/>
                  </a:moveTo>
                  <a:cubicBezTo>
                    <a:pt x="87" y="0"/>
                    <a:pt x="48" y="20"/>
                    <a:pt x="27" y="62"/>
                  </a:cubicBezTo>
                  <a:cubicBezTo>
                    <a:pt x="0" y="116"/>
                    <a:pt x="21" y="182"/>
                    <a:pt x="77" y="209"/>
                  </a:cubicBezTo>
                  <a:cubicBezTo>
                    <a:pt x="93" y="217"/>
                    <a:pt x="110" y="221"/>
                    <a:pt x="126" y="221"/>
                  </a:cubicBezTo>
                  <a:cubicBezTo>
                    <a:pt x="196" y="221"/>
                    <a:pt x="256" y="151"/>
                    <a:pt x="230" y="75"/>
                  </a:cubicBezTo>
                  <a:cubicBezTo>
                    <a:pt x="214" y="26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20"/>
            <p:cNvSpPr/>
            <p:nvPr/>
          </p:nvSpPr>
          <p:spPr>
            <a:xfrm>
              <a:off x="5689700" y="881075"/>
              <a:ext cx="28775" cy="24900"/>
            </a:xfrm>
            <a:custGeom>
              <a:avLst/>
              <a:gdLst/>
              <a:ahLst/>
              <a:cxnLst/>
              <a:rect l="l" t="t" r="r" b="b"/>
              <a:pathLst>
                <a:path w="1151" h="996" extrusionOk="0">
                  <a:moveTo>
                    <a:pt x="565" y="1"/>
                  </a:moveTo>
                  <a:cubicBezTo>
                    <a:pt x="391" y="1"/>
                    <a:pt x="216" y="90"/>
                    <a:pt x="124" y="275"/>
                  </a:cubicBezTo>
                  <a:cubicBezTo>
                    <a:pt x="0" y="520"/>
                    <a:pt x="100" y="819"/>
                    <a:pt x="345" y="941"/>
                  </a:cubicBezTo>
                  <a:cubicBezTo>
                    <a:pt x="419" y="978"/>
                    <a:pt x="495" y="995"/>
                    <a:pt x="568" y="995"/>
                  </a:cubicBezTo>
                  <a:cubicBezTo>
                    <a:pt x="884" y="995"/>
                    <a:pt x="1151" y="682"/>
                    <a:pt x="1037" y="341"/>
                  </a:cubicBezTo>
                  <a:cubicBezTo>
                    <a:pt x="963" y="117"/>
                    <a:pt x="764" y="1"/>
                    <a:pt x="5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20"/>
            <p:cNvSpPr/>
            <p:nvPr/>
          </p:nvSpPr>
          <p:spPr>
            <a:xfrm>
              <a:off x="5329475" y="1036400"/>
              <a:ext cx="13725" cy="13000"/>
            </a:xfrm>
            <a:custGeom>
              <a:avLst/>
              <a:gdLst/>
              <a:ahLst/>
              <a:cxnLst/>
              <a:rect l="l" t="t" r="r" b="b"/>
              <a:pathLst>
                <a:path w="549" h="520" extrusionOk="0">
                  <a:moveTo>
                    <a:pt x="264" y="1"/>
                  </a:moveTo>
                  <a:cubicBezTo>
                    <a:pt x="129" y="1"/>
                    <a:pt x="0" y="108"/>
                    <a:pt x="4" y="267"/>
                  </a:cubicBezTo>
                  <a:cubicBezTo>
                    <a:pt x="7" y="420"/>
                    <a:pt x="134" y="520"/>
                    <a:pt x="265" y="520"/>
                  </a:cubicBezTo>
                  <a:cubicBezTo>
                    <a:pt x="331" y="520"/>
                    <a:pt x="398" y="495"/>
                    <a:pt x="451" y="440"/>
                  </a:cubicBezTo>
                  <a:cubicBezTo>
                    <a:pt x="548" y="336"/>
                    <a:pt x="545" y="171"/>
                    <a:pt x="442" y="73"/>
                  </a:cubicBezTo>
                  <a:cubicBezTo>
                    <a:pt x="389" y="23"/>
                    <a:pt x="326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20"/>
            <p:cNvSpPr/>
            <p:nvPr/>
          </p:nvSpPr>
          <p:spPr>
            <a:xfrm>
              <a:off x="5519925" y="1226875"/>
              <a:ext cx="27500" cy="25950"/>
            </a:xfrm>
            <a:custGeom>
              <a:avLst/>
              <a:gdLst/>
              <a:ahLst/>
              <a:cxnLst/>
              <a:rect l="l" t="t" r="r" b="b"/>
              <a:pathLst>
                <a:path w="1100" h="1038" extrusionOk="0">
                  <a:moveTo>
                    <a:pt x="530" y="0"/>
                  </a:moveTo>
                  <a:cubicBezTo>
                    <a:pt x="259" y="0"/>
                    <a:pt x="1" y="215"/>
                    <a:pt x="8" y="533"/>
                  </a:cubicBezTo>
                  <a:cubicBezTo>
                    <a:pt x="13" y="742"/>
                    <a:pt x="143" y="928"/>
                    <a:pt x="340" y="1003"/>
                  </a:cubicBezTo>
                  <a:cubicBezTo>
                    <a:pt x="401" y="1026"/>
                    <a:pt x="464" y="1038"/>
                    <a:pt x="527" y="1038"/>
                  </a:cubicBezTo>
                  <a:cubicBezTo>
                    <a:pt x="666" y="1038"/>
                    <a:pt x="802" y="982"/>
                    <a:pt x="902" y="878"/>
                  </a:cubicBezTo>
                  <a:cubicBezTo>
                    <a:pt x="1099" y="671"/>
                    <a:pt x="1092" y="342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20"/>
            <p:cNvSpPr/>
            <p:nvPr/>
          </p:nvSpPr>
          <p:spPr>
            <a:xfrm>
              <a:off x="5590200" y="1522100"/>
              <a:ext cx="34250" cy="32400"/>
            </a:xfrm>
            <a:custGeom>
              <a:avLst/>
              <a:gdLst/>
              <a:ahLst/>
              <a:cxnLst/>
              <a:rect l="l" t="t" r="r" b="b"/>
              <a:pathLst>
                <a:path w="1370" h="1296" extrusionOk="0">
                  <a:moveTo>
                    <a:pt x="654" y="0"/>
                  </a:moveTo>
                  <a:cubicBezTo>
                    <a:pt x="565" y="0"/>
                    <a:pt x="476" y="18"/>
                    <a:pt x="391" y="55"/>
                  </a:cubicBezTo>
                  <a:cubicBezTo>
                    <a:pt x="152" y="160"/>
                    <a:pt x="0" y="401"/>
                    <a:pt x="6" y="662"/>
                  </a:cubicBezTo>
                  <a:cubicBezTo>
                    <a:pt x="12" y="925"/>
                    <a:pt x="175" y="1157"/>
                    <a:pt x="420" y="1252"/>
                  </a:cubicBezTo>
                  <a:cubicBezTo>
                    <a:pt x="496" y="1281"/>
                    <a:pt x="575" y="1295"/>
                    <a:pt x="654" y="1295"/>
                  </a:cubicBezTo>
                  <a:cubicBezTo>
                    <a:pt x="828" y="1295"/>
                    <a:pt x="997" y="1226"/>
                    <a:pt x="1122" y="1095"/>
                  </a:cubicBezTo>
                  <a:cubicBezTo>
                    <a:pt x="1370" y="837"/>
                    <a:pt x="1359" y="426"/>
                    <a:pt x="1101" y="178"/>
                  </a:cubicBezTo>
                  <a:cubicBezTo>
                    <a:pt x="978" y="61"/>
                    <a:pt x="817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20"/>
            <p:cNvSpPr/>
            <p:nvPr/>
          </p:nvSpPr>
          <p:spPr>
            <a:xfrm>
              <a:off x="6129025" y="881375"/>
              <a:ext cx="32200" cy="30450"/>
            </a:xfrm>
            <a:custGeom>
              <a:avLst/>
              <a:gdLst/>
              <a:ahLst/>
              <a:cxnLst/>
              <a:rect l="l" t="t" r="r" b="b"/>
              <a:pathLst>
                <a:path w="1288" h="1218" extrusionOk="0">
                  <a:moveTo>
                    <a:pt x="616" y="0"/>
                  </a:moveTo>
                  <a:cubicBezTo>
                    <a:pt x="533" y="0"/>
                    <a:pt x="449" y="17"/>
                    <a:pt x="369" y="53"/>
                  </a:cubicBezTo>
                  <a:cubicBezTo>
                    <a:pt x="144" y="152"/>
                    <a:pt x="1" y="377"/>
                    <a:pt x="7" y="624"/>
                  </a:cubicBezTo>
                  <a:cubicBezTo>
                    <a:pt x="11" y="870"/>
                    <a:pt x="166" y="1088"/>
                    <a:pt x="396" y="1177"/>
                  </a:cubicBezTo>
                  <a:cubicBezTo>
                    <a:pt x="467" y="1204"/>
                    <a:pt x="541" y="1218"/>
                    <a:pt x="615" y="1218"/>
                  </a:cubicBezTo>
                  <a:cubicBezTo>
                    <a:pt x="778" y="1218"/>
                    <a:pt x="939" y="1152"/>
                    <a:pt x="1056" y="1030"/>
                  </a:cubicBezTo>
                  <a:cubicBezTo>
                    <a:pt x="1288" y="786"/>
                    <a:pt x="1279" y="401"/>
                    <a:pt x="1037" y="168"/>
                  </a:cubicBezTo>
                  <a:cubicBezTo>
                    <a:pt x="921" y="58"/>
                    <a:pt x="769" y="0"/>
                    <a:pt x="6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20"/>
            <p:cNvSpPr/>
            <p:nvPr/>
          </p:nvSpPr>
          <p:spPr>
            <a:xfrm>
              <a:off x="6254175" y="13534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466" y="1"/>
                  </a:moveTo>
                  <a:cubicBezTo>
                    <a:pt x="228" y="1"/>
                    <a:pt x="0" y="190"/>
                    <a:pt x="8" y="469"/>
                  </a:cubicBezTo>
                  <a:cubicBezTo>
                    <a:pt x="14" y="740"/>
                    <a:pt x="236" y="916"/>
                    <a:pt x="467" y="916"/>
                  </a:cubicBezTo>
                  <a:cubicBezTo>
                    <a:pt x="583" y="916"/>
                    <a:pt x="700" y="872"/>
                    <a:pt x="794" y="774"/>
                  </a:cubicBezTo>
                  <a:cubicBezTo>
                    <a:pt x="968" y="591"/>
                    <a:pt x="962" y="302"/>
                    <a:pt x="779" y="128"/>
                  </a:cubicBezTo>
                  <a:cubicBezTo>
                    <a:pt x="686" y="40"/>
                    <a:pt x="575" y="1"/>
                    <a:pt x="4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20"/>
            <p:cNvSpPr/>
            <p:nvPr/>
          </p:nvSpPr>
          <p:spPr>
            <a:xfrm>
              <a:off x="5437900" y="916400"/>
              <a:ext cx="32200" cy="30500"/>
            </a:xfrm>
            <a:custGeom>
              <a:avLst/>
              <a:gdLst/>
              <a:ahLst/>
              <a:cxnLst/>
              <a:rect l="l" t="t" r="r" b="b"/>
              <a:pathLst>
                <a:path w="1288" h="1220" extrusionOk="0">
                  <a:moveTo>
                    <a:pt x="614" y="1"/>
                  </a:moveTo>
                  <a:cubicBezTo>
                    <a:pt x="531" y="1"/>
                    <a:pt x="448" y="18"/>
                    <a:pt x="369" y="53"/>
                  </a:cubicBezTo>
                  <a:cubicBezTo>
                    <a:pt x="143" y="153"/>
                    <a:pt x="0" y="379"/>
                    <a:pt x="6" y="624"/>
                  </a:cubicBezTo>
                  <a:cubicBezTo>
                    <a:pt x="11" y="870"/>
                    <a:pt x="166" y="1090"/>
                    <a:pt x="396" y="1178"/>
                  </a:cubicBezTo>
                  <a:cubicBezTo>
                    <a:pt x="467" y="1206"/>
                    <a:pt x="541" y="1219"/>
                    <a:pt x="614" y="1219"/>
                  </a:cubicBezTo>
                  <a:cubicBezTo>
                    <a:pt x="778" y="1219"/>
                    <a:pt x="938" y="1153"/>
                    <a:pt x="1056" y="1031"/>
                  </a:cubicBezTo>
                  <a:cubicBezTo>
                    <a:pt x="1287" y="788"/>
                    <a:pt x="1278" y="401"/>
                    <a:pt x="1036" y="170"/>
                  </a:cubicBezTo>
                  <a:cubicBezTo>
                    <a:pt x="920" y="59"/>
                    <a:pt x="768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20"/>
            <p:cNvSpPr/>
            <p:nvPr/>
          </p:nvSpPr>
          <p:spPr>
            <a:xfrm>
              <a:off x="6447500" y="1285525"/>
              <a:ext cx="16150" cy="15275"/>
            </a:xfrm>
            <a:custGeom>
              <a:avLst/>
              <a:gdLst/>
              <a:ahLst/>
              <a:cxnLst/>
              <a:rect l="l" t="t" r="r" b="b"/>
              <a:pathLst>
                <a:path w="646" h="611" extrusionOk="0">
                  <a:moveTo>
                    <a:pt x="311" y="1"/>
                  </a:moveTo>
                  <a:cubicBezTo>
                    <a:pt x="153" y="1"/>
                    <a:pt x="1" y="126"/>
                    <a:pt x="5" y="312"/>
                  </a:cubicBezTo>
                  <a:cubicBezTo>
                    <a:pt x="9" y="493"/>
                    <a:pt x="157" y="611"/>
                    <a:pt x="311" y="611"/>
                  </a:cubicBezTo>
                  <a:cubicBezTo>
                    <a:pt x="388" y="611"/>
                    <a:pt x="467" y="581"/>
                    <a:pt x="529" y="516"/>
                  </a:cubicBezTo>
                  <a:cubicBezTo>
                    <a:pt x="645" y="395"/>
                    <a:pt x="641" y="202"/>
                    <a:pt x="519" y="85"/>
                  </a:cubicBezTo>
                  <a:cubicBezTo>
                    <a:pt x="458" y="27"/>
                    <a:pt x="384" y="1"/>
                    <a:pt x="3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20"/>
            <p:cNvSpPr/>
            <p:nvPr/>
          </p:nvSpPr>
          <p:spPr>
            <a:xfrm>
              <a:off x="6520625" y="9905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35" y="1"/>
                  </a:moveTo>
                  <a:cubicBezTo>
                    <a:pt x="212" y="1"/>
                    <a:pt x="0" y="177"/>
                    <a:pt x="6" y="438"/>
                  </a:cubicBezTo>
                  <a:cubicBezTo>
                    <a:pt x="12" y="691"/>
                    <a:pt x="220" y="855"/>
                    <a:pt x="435" y="855"/>
                  </a:cubicBezTo>
                  <a:cubicBezTo>
                    <a:pt x="543" y="855"/>
                    <a:pt x="652" y="814"/>
                    <a:pt x="740" y="722"/>
                  </a:cubicBezTo>
                  <a:cubicBezTo>
                    <a:pt x="904" y="552"/>
                    <a:pt x="896" y="282"/>
                    <a:pt x="726" y="119"/>
                  </a:cubicBezTo>
                  <a:cubicBezTo>
                    <a:pt x="640" y="37"/>
                    <a:pt x="536" y="1"/>
                    <a:pt x="4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20"/>
            <p:cNvSpPr/>
            <p:nvPr/>
          </p:nvSpPr>
          <p:spPr>
            <a:xfrm>
              <a:off x="6396675" y="90762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12" y="0"/>
                  </a:moveTo>
                  <a:cubicBezTo>
                    <a:pt x="55" y="0"/>
                    <a:pt x="0" y="45"/>
                    <a:pt x="1" y="113"/>
                  </a:cubicBezTo>
                  <a:cubicBezTo>
                    <a:pt x="3" y="178"/>
                    <a:pt x="57" y="221"/>
                    <a:pt x="113" y="221"/>
                  </a:cubicBezTo>
                  <a:cubicBezTo>
                    <a:pt x="141" y="221"/>
                    <a:pt x="169" y="210"/>
                    <a:pt x="192" y="186"/>
                  </a:cubicBezTo>
                  <a:cubicBezTo>
                    <a:pt x="234" y="142"/>
                    <a:pt x="231" y="73"/>
                    <a:pt x="188" y="31"/>
                  </a:cubicBezTo>
                  <a:cubicBezTo>
                    <a:pt x="165" y="10"/>
                    <a:pt x="139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20"/>
            <p:cNvSpPr/>
            <p:nvPr/>
          </p:nvSpPr>
          <p:spPr>
            <a:xfrm>
              <a:off x="6375950" y="1023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14" y="1"/>
                  </a:moveTo>
                  <a:cubicBezTo>
                    <a:pt x="56" y="1"/>
                    <a:pt x="1" y="47"/>
                    <a:pt x="2" y="114"/>
                  </a:cubicBezTo>
                  <a:cubicBezTo>
                    <a:pt x="4" y="179"/>
                    <a:pt x="58" y="221"/>
                    <a:pt x="114" y="221"/>
                  </a:cubicBezTo>
                  <a:cubicBezTo>
                    <a:pt x="142" y="221"/>
                    <a:pt x="170" y="211"/>
                    <a:pt x="193" y="187"/>
                  </a:cubicBezTo>
                  <a:cubicBezTo>
                    <a:pt x="235" y="144"/>
                    <a:pt x="232" y="73"/>
                    <a:pt x="188" y="31"/>
                  </a:cubicBezTo>
                  <a:cubicBezTo>
                    <a:pt x="166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20"/>
            <p:cNvSpPr/>
            <p:nvPr/>
          </p:nvSpPr>
          <p:spPr>
            <a:xfrm>
              <a:off x="6637575" y="1112675"/>
              <a:ext cx="5825" cy="5550"/>
            </a:xfrm>
            <a:custGeom>
              <a:avLst/>
              <a:gdLst/>
              <a:ahLst/>
              <a:cxnLst/>
              <a:rect l="l" t="t" r="r" b="b"/>
              <a:pathLst>
                <a:path w="233" h="222" extrusionOk="0">
                  <a:moveTo>
                    <a:pt x="113" y="0"/>
                  </a:moveTo>
                  <a:cubicBezTo>
                    <a:pt x="55" y="0"/>
                    <a:pt x="0" y="46"/>
                    <a:pt x="1" y="114"/>
                  </a:cubicBezTo>
                  <a:cubicBezTo>
                    <a:pt x="3" y="179"/>
                    <a:pt x="57" y="221"/>
                    <a:pt x="113" y="221"/>
                  </a:cubicBezTo>
                  <a:cubicBezTo>
                    <a:pt x="141" y="221"/>
                    <a:pt x="169" y="211"/>
                    <a:pt x="192" y="187"/>
                  </a:cubicBezTo>
                  <a:cubicBezTo>
                    <a:pt x="233" y="144"/>
                    <a:pt x="231" y="73"/>
                    <a:pt x="188" y="31"/>
                  </a:cubicBezTo>
                  <a:cubicBezTo>
                    <a:pt x="166" y="10"/>
                    <a:pt x="139" y="0"/>
                    <a:pt x="1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20"/>
            <p:cNvSpPr/>
            <p:nvPr/>
          </p:nvSpPr>
          <p:spPr>
            <a:xfrm>
              <a:off x="6160100" y="679975"/>
              <a:ext cx="5850" cy="5550"/>
            </a:xfrm>
            <a:custGeom>
              <a:avLst/>
              <a:gdLst/>
              <a:ahLst/>
              <a:cxnLst/>
              <a:rect l="l" t="t" r="r" b="b"/>
              <a:pathLst>
                <a:path w="234" h="222" extrusionOk="0">
                  <a:moveTo>
                    <a:pt x="114" y="1"/>
                  </a:moveTo>
                  <a:cubicBezTo>
                    <a:pt x="56" y="1"/>
                    <a:pt x="0" y="47"/>
                    <a:pt x="2" y="114"/>
                  </a:cubicBezTo>
                  <a:cubicBezTo>
                    <a:pt x="3" y="179"/>
                    <a:pt x="57" y="222"/>
                    <a:pt x="113" y="222"/>
                  </a:cubicBezTo>
                  <a:cubicBezTo>
                    <a:pt x="141" y="222"/>
                    <a:pt x="169" y="211"/>
                    <a:pt x="192" y="188"/>
                  </a:cubicBezTo>
                  <a:cubicBezTo>
                    <a:pt x="234" y="144"/>
                    <a:pt x="232" y="73"/>
                    <a:pt x="189" y="31"/>
                  </a:cubicBezTo>
                  <a:cubicBezTo>
                    <a:pt x="167" y="10"/>
                    <a:pt x="140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20"/>
            <p:cNvSpPr/>
            <p:nvPr/>
          </p:nvSpPr>
          <p:spPr>
            <a:xfrm>
              <a:off x="5910500" y="761775"/>
              <a:ext cx="26350" cy="24875"/>
            </a:xfrm>
            <a:custGeom>
              <a:avLst/>
              <a:gdLst/>
              <a:ahLst/>
              <a:cxnLst/>
              <a:rect l="l" t="t" r="r" b="b"/>
              <a:pathLst>
                <a:path w="1054" h="995" extrusionOk="0">
                  <a:moveTo>
                    <a:pt x="508" y="1"/>
                  </a:moveTo>
                  <a:cubicBezTo>
                    <a:pt x="248" y="1"/>
                    <a:pt x="1" y="206"/>
                    <a:pt x="8" y="509"/>
                  </a:cubicBezTo>
                  <a:cubicBezTo>
                    <a:pt x="12" y="711"/>
                    <a:pt x="139" y="888"/>
                    <a:pt x="325" y="962"/>
                  </a:cubicBezTo>
                  <a:cubicBezTo>
                    <a:pt x="383" y="984"/>
                    <a:pt x="444" y="995"/>
                    <a:pt x="503" y="995"/>
                  </a:cubicBezTo>
                  <a:cubicBezTo>
                    <a:pt x="637" y="995"/>
                    <a:pt x="768" y="941"/>
                    <a:pt x="865" y="842"/>
                  </a:cubicBezTo>
                  <a:cubicBezTo>
                    <a:pt x="1054" y="643"/>
                    <a:pt x="1046" y="328"/>
                    <a:pt x="848" y="140"/>
                  </a:cubicBezTo>
                  <a:cubicBezTo>
                    <a:pt x="748" y="44"/>
                    <a:pt x="626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20"/>
            <p:cNvSpPr/>
            <p:nvPr/>
          </p:nvSpPr>
          <p:spPr>
            <a:xfrm>
              <a:off x="5196800" y="740450"/>
              <a:ext cx="46100" cy="41575"/>
            </a:xfrm>
            <a:custGeom>
              <a:avLst/>
              <a:gdLst/>
              <a:ahLst/>
              <a:cxnLst/>
              <a:rect l="l" t="t" r="r" b="b"/>
              <a:pathLst>
                <a:path w="1844" h="1663" extrusionOk="0">
                  <a:moveTo>
                    <a:pt x="950" y="0"/>
                  </a:moveTo>
                  <a:cubicBezTo>
                    <a:pt x="637" y="0"/>
                    <a:pt x="348" y="176"/>
                    <a:pt x="207" y="459"/>
                  </a:cubicBezTo>
                  <a:cubicBezTo>
                    <a:pt x="1" y="869"/>
                    <a:pt x="168" y="1368"/>
                    <a:pt x="578" y="1574"/>
                  </a:cubicBezTo>
                  <a:cubicBezTo>
                    <a:pt x="696" y="1633"/>
                    <a:pt x="824" y="1662"/>
                    <a:pt x="950" y="1662"/>
                  </a:cubicBezTo>
                  <a:cubicBezTo>
                    <a:pt x="1146" y="1662"/>
                    <a:pt x="1339" y="1593"/>
                    <a:pt x="1493" y="1460"/>
                  </a:cubicBezTo>
                  <a:cubicBezTo>
                    <a:pt x="1747" y="1239"/>
                    <a:pt x="1844" y="887"/>
                    <a:pt x="1738" y="569"/>
                  </a:cubicBezTo>
                  <a:cubicBezTo>
                    <a:pt x="1632" y="250"/>
                    <a:pt x="1345" y="26"/>
                    <a:pt x="1009" y="2"/>
                  </a:cubicBezTo>
                  <a:cubicBezTo>
                    <a:pt x="989" y="1"/>
                    <a:pt x="970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20"/>
            <p:cNvSpPr/>
            <p:nvPr/>
          </p:nvSpPr>
          <p:spPr>
            <a:xfrm>
              <a:off x="5360875" y="664700"/>
              <a:ext cx="26475" cy="22900"/>
            </a:xfrm>
            <a:custGeom>
              <a:avLst/>
              <a:gdLst/>
              <a:ahLst/>
              <a:cxnLst/>
              <a:rect l="l" t="t" r="r" b="b"/>
              <a:pathLst>
                <a:path w="1059" h="916" extrusionOk="0">
                  <a:moveTo>
                    <a:pt x="520" y="1"/>
                  </a:moveTo>
                  <a:cubicBezTo>
                    <a:pt x="359" y="1"/>
                    <a:pt x="198" y="83"/>
                    <a:pt x="113" y="253"/>
                  </a:cubicBezTo>
                  <a:cubicBezTo>
                    <a:pt x="0" y="478"/>
                    <a:pt x="92" y="754"/>
                    <a:pt x="317" y="866"/>
                  </a:cubicBezTo>
                  <a:cubicBezTo>
                    <a:pt x="386" y="900"/>
                    <a:pt x="455" y="916"/>
                    <a:pt x="522" y="916"/>
                  </a:cubicBezTo>
                  <a:cubicBezTo>
                    <a:pt x="813" y="916"/>
                    <a:pt x="1058" y="627"/>
                    <a:pt x="955" y="313"/>
                  </a:cubicBezTo>
                  <a:cubicBezTo>
                    <a:pt x="886" y="107"/>
                    <a:pt x="703" y="1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20"/>
            <p:cNvSpPr/>
            <p:nvPr/>
          </p:nvSpPr>
          <p:spPr>
            <a:xfrm>
              <a:off x="5705600" y="482350"/>
              <a:ext cx="33800" cy="30450"/>
            </a:xfrm>
            <a:custGeom>
              <a:avLst/>
              <a:gdLst/>
              <a:ahLst/>
              <a:cxnLst/>
              <a:rect l="l" t="t" r="r" b="b"/>
              <a:pathLst>
                <a:path w="1352" h="1218" extrusionOk="0">
                  <a:moveTo>
                    <a:pt x="694" y="0"/>
                  </a:moveTo>
                  <a:cubicBezTo>
                    <a:pt x="465" y="0"/>
                    <a:pt x="254" y="129"/>
                    <a:pt x="150" y="337"/>
                  </a:cubicBezTo>
                  <a:cubicBezTo>
                    <a:pt x="0" y="638"/>
                    <a:pt x="122" y="1003"/>
                    <a:pt x="423" y="1153"/>
                  </a:cubicBezTo>
                  <a:cubicBezTo>
                    <a:pt x="509" y="1197"/>
                    <a:pt x="602" y="1218"/>
                    <a:pt x="695" y="1218"/>
                  </a:cubicBezTo>
                  <a:cubicBezTo>
                    <a:pt x="839" y="1218"/>
                    <a:pt x="981" y="1167"/>
                    <a:pt x="1094" y="1069"/>
                  </a:cubicBezTo>
                  <a:cubicBezTo>
                    <a:pt x="1281" y="908"/>
                    <a:pt x="1351" y="650"/>
                    <a:pt x="1273" y="417"/>
                  </a:cubicBezTo>
                  <a:cubicBezTo>
                    <a:pt x="1195" y="182"/>
                    <a:pt x="985" y="18"/>
                    <a:pt x="738" y="2"/>
                  </a:cubicBezTo>
                  <a:cubicBezTo>
                    <a:pt x="723" y="1"/>
                    <a:pt x="708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20"/>
            <p:cNvSpPr/>
            <p:nvPr/>
          </p:nvSpPr>
          <p:spPr>
            <a:xfrm>
              <a:off x="5904750" y="857750"/>
              <a:ext cx="17650" cy="15275"/>
            </a:xfrm>
            <a:custGeom>
              <a:avLst/>
              <a:gdLst/>
              <a:ahLst/>
              <a:cxnLst/>
              <a:rect l="l" t="t" r="r" b="b"/>
              <a:pathLst>
                <a:path w="706" h="611" extrusionOk="0">
                  <a:moveTo>
                    <a:pt x="347" y="1"/>
                  </a:moveTo>
                  <a:cubicBezTo>
                    <a:pt x="240" y="1"/>
                    <a:pt x="132" y="56"/>
                    <a:pt x="75" y="170"/>
                  </a:cubicBezTo>
                  <a:cubicBezTo>
                    <a:pt x="0" y="320"/>
                    <a:pt x="62" y="502"/>
                    <a:pt x="212" y="577"/>
                  </a:cubicBezTo>
                  <a:cubicBezTo>
                    <a:pt x="258" y="600"/>
                    <a:pt x="304" y="610"/>
                    <a:pt x="349" y="610"/>
                  </a:cubicBezTo>
                  <a:cubicBezTo>
                    <a:pt x="542" y="610"/>
                    <a:pt x="706" y="417"/>
                    <a:pt x="636" y="209"/>
                  </a:cubicBezTo>
                  <a:cubicBezTo>
                    <a:pt x="590" y="72"/>
                    <a:pt x="469" y="1"/>
                    <a:pt x="3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20"/>
            <p:cNvSpPr/>
            <p:nvPr/>
          </p:nvSpPr>
          <p:spPr>
            <a:xfrm>
              <a:off x="5598900" y="941325"/>
              <a:ext cx="36375" cy="32800"/>
            </a:xfrm>
            <a:custGeom>
              <a:avLst/>
              <a:gdLst/>
              <a:ahLst/>
              <a:cxnLst/>
              <a:rect l="l" t="t" r="r" b="b"/>
              <a:pathLst>
                <a:path w="1455" h="1312" extrusionOk="0">
                  <a:moveTo>
                    <a:pt x="748" y="1"/>
                  </a:moveTo>
                  <a:cubicBezTo>
                    <a:pt x="502" y="1"/>
                    <a:pt x="275" y="140"/>
                    <a:pt x="163" y="363"/>
                  </a:cubicBezTo>
                  <a:cubicBezTo>
                    <a:pt x="1" y="686"/>
                    <a:pt x="133" y="1080"/>
                    <a:pt x="456" y="1242"/>
                  </a:cubicBezTo>
                  <a:cubicBezTo>
                    <a:pt x="549" y="1289"/>
                    <a:pt x="650" y="1312"/>
                    <a:pt x="749" y="1312"/>
                  </a:cubicBezTo>
                  <a:cubicBezTo>
                    <a:pt x="904" y="1312"/>
                    <a:pt x="1057" y="1257"/>
                    <a:pt x="1179" y="1151"/>
                  </a:cubicBezTo>
                  <a:cubicBezTo>
                    <a:pt x="1379" y="978"/>
                    <a:pt x="1454" y="700"/>
                    <a:pt x="1372" y="449"/>
                  </a:cubicBezTo>
                  <a:cubicBezTo>
                    <a:pt x="1288" y="198"/>
                    <a:pt x="1061" y="22"/>
                    <a:pt x="796" y="2"/>
                  </a:cubicBezTo>
                  <a:cubicBezTo>
                    <a:pt x="780" y="1"/>
                    <a:pt x="764" y="1"/>
                    <a:pt x="7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20"/>
            <p:cNvSpPr/>
            <p:nvPr/>
          </p:nvSpPr>
          <p:spPr>
            <a:xfrm>
              <a:off x="5456125" y="926000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2" y="1"/>
                  </a:moveTo>
                  <a:cubicBezTo>
                    <a:pt x="112" y="1"/>
                    <a:pt x="62" y="26"/>
                    <a:pt x="36" y="79"/>
                  </a:cubicBezTo>
                  <a:cubicBezTo>
                    <a:pt x="0" y="150"/>
                    <a:pt x="29" y="234"/>
                    <a:pt x="100" y="270"/>
                  </a:cubicBezTo>
                  <a:cubicBezTo>
                    <a:pt x="121" y="280"/>
                    <a:pt x="142" y="285"/>
                    <a:pt x="163" y="285"/>
                  </a:cubicBezTo>
                  <a:cubicBezTo>
                    <a:pt x="253" y="285"/>
                    <a:pt x="330" y="195"/>
                    <a:pt x="297" y="98"/>
                  </a:cubicBezTo>
                  <a:cubicBezTo>
                    <a:pt x="276" y="34"/>
                    <a:pt x="219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20"/>
            <p:cNvSpPr/>
            <p:nvPr/>
          </p:nvSpPr>
          <p:spPr>
            <a:xfrm>
              <a:off x="5471950" y="556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5" y="0"/>
                  </a:moveTo>
                  <a:cubicBezTo>
                    <a:pt x="87" y="0"/>
                    <a:pt x="48" y="20"/>
                    <a:pt x="27" y="61"/>
                  </a:cubicBezTo>
                  <a:cubicBezTo>
                    <a:pt x="0" y="115"/>
                    <a:pt x="23" y="183"/>
                    <a:pt x="77" y="210"/>
                  </a:cubicBezTo>
                  <a:cubicBezTo>
                    <a:pt x="93" y="218"/>
                    <a:pt x="110" y="222"/>
                    <a:pt x="126" y="222"/>
                  </a:cubicBezTo>
                  <a:cubicBezTo>
                    <a:pt x="196" y="222"/>
                    <a:pt x="256" y="152"/>
                    <a:pt x="230" y="76"/>
                  </a:cubicBezTo>
                  <a:cubicBezTo>
                    <a:pt x="214" y="26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20"/>
            <p:cNvSpPr/>
            <p:nvPr/>
          </p:nvSpPr>
          <p:spPr>
            <a:xfrm>
              <a:off x="5764875" y="704650"/>
              <a:ext cx="6425" cy="5575"/>
            </a:xfrm>
            <a:custGeom>
              <a:avLst/>
              <a:gdLst/>
              <a:ahLst/>
              <a:cxnLst/>
              <a:rect l="l" t="t" r="r" b="b"/>
              <a:pathLst>
                <a:path w="257" h="223" extrusionOk="0">
                  <a:moveTo>
                    <a:pt x="127" y="0"/>
                  </a:moveTo>
                  <a:cubicBezTo>
                    <a:pt x="87" y="0"/>
                    <a:pt x="48" y="20"/>
                    <a:pt x="28" y="62"/>
                  </a:cubicBezTo>
                  <a:cubicBezTo>
                    <a:pt x="1" y="116"/>
                    <a:pt x="23" y="182"/>
                    <a:pt x="78" y="211"/>
                  </a:cubicBezTo>
                  <a:cubicBezTo>
                    <a:pt x="94" y="219"/>
                    <a:pt x="111" y="223"/>
                    <a:pt x="127" y="223"/>
                  </a:cubicBezTo>
                  <a:cubicBezTo>
                    <a:pt x="197" y="223"/>
                    <a:pt x="257" y="153"/>
                    <a:pt x="232" y="77"/>
                  </a:cubicBezTo>
                  <a:cubicBezTo>
                    <a:pt x="216" y="26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20"/>
            <p:cNvSpPr/>
            <p:nvPr/>
          </p:nvSpPr>
          <p:spPr>
            <a:xfrm>
              <a:off x="5956250" y="53720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66" y="1"/>
                  </a:moveTo>
                  <a:cubicBezTo>
                    <a:pt x="391" y="1"/>
                    <a:pt x="215" y="90"/>
                    <a:pt x="123" y="276"/>
                  </a:cubicBezTo>
                  <a:cubicBezTo>
                    <a:pt x="1" y="521"/>
                    <a:pt x="100" y="818"/>
                    <a:pt x="345" y="942"/>
                  </a:cubicBezTo>
                  <a:cubicBezTo>
                    <a:pt x="419" y="979"/>
                    <a:pt x="495" y="996"/>
                    <a:pt x="568" y="996"/>
                  </a:cubicBezTo>
                  <a:cubicBezTo>
                    <a:pt x="884" y="996"/>
                    <a:pt x="1152" y="681"/>
                    <a:pt x="1038" y="340"/>
                  </a:cubicBezTo>
                  <a:cubicBezTo>
                    <a:pt x="964" y="117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20"/>
            <p:cNvSpPr/>
            <p:nvPr/>
          </p:nvSpPr>
          <p:spPr>
            <a:xfrm>
              <a:off x="5596025" y="6925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65" y="1"/>
                  </a:moveTo>
                  <a:cubicBezTo>
                    <a:pt x="130" y="1"/>
                    <a:pt x="0" y="108"/>
                    <a:pt x="3" y="267"/>
                  </a:cubicBezTo>
                  <a:cubicBezTo>
                    <a:pt x="7" y="421"/>
                    <a:pt x="133" y="520"/>
                    <a:pt x="264" y="520"/>
                  </a:cubicBezTo>
                  <a:cubicBezTo>
                    <a:pt x="330" y="520"/>
                    <a:pt x="397" y="495"/>
                    <a:pt x="451" y="440"/>
                  </a:cubicBezTo>
                  <a:cubicBezTo>
                    <a:pt x="549" y="336"/>
                    <a:pt x="546" y="172"/>
                    <a:pt x="442" y="73"/>
                  </a:cubicBezTo>
                  <a:cubicBezTo>
                    <a:pt x="390" y="23"/>
                    <a:pt x="327" y="1"/>
                    <a:pt x="26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20"/>
            <p:cNvSpPr/>
            <p:nvPr/>
          </p:nvSpPr>
          <p:spPr>
            <a:xfrm>
              <a:off x="5786500" y="883025"/>
              <a:ext cx="27475" cy="25950"/>
            </a:xfrm>
            <a:custGeom>
              <a:avLst/>
              <a:gdLst/>
              <a:ahLst/>
              <a:cxnLst/>
              <a:rect l="l" t="t" r="r" b="b"/>
              <a:pathLst>
                <a:path w="1099" h="1038" extrusionOk="0">
                  <a:moveTo>
                    <a:pt x="530" y="0"/>
                  </a:moveTo>
                  <a:cubicBezTo>
                    <a:pt x="259" y="0"/>
                    <a:pt x="0" y="215"/>
                    <a:pt x="8" y="532"/>
                  </a:cubicBezTo>
                  <a:cubicBezTo>
                    <a:pt x="14" y="741"/>
                    <a:pt x="144" y="928"/>
                    <a:pt x="340" y="1003"/>
                  </a:cubicBezTo>
                  <a:cubicBezTo>
                    <a:pt x="401" y="1026"/>
                    <a:pt x="464" y="1037"/>
                    <a:pt x="526" y="1037"/>
                  </a:cubicBezTo>
                  <a:cubicBezTo>
                    <a:pt x="665" y="1037"/>
                    <a:pt x="801" y="982"/>
                    <a:pt x="901" y="878"/>
                  </a:cubicBezTo>
                  <a:cubicBezTo>
                    <a:pt x="1099" y="671"/>
                    <a:pt x="1091" y="341"/>
                    <a:pt x="884" y="145"/>
                  </a:cubicBezTo>
                  <a:cubicBezTo>
                    <a:pt x="780" y="45"/>
                    <a:pt x="654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20"/>
            <p:cNvSpPr/>
            <p:nvPr/>
          </p:nvSpPr>
          <p:spPr>
            <a:xfrm>
              <a:off x="5856725" y="117822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654" y="0"/>
                  </a:moveTo>
                  <a:cubicBezTo>
                    <a:pt x="566" y="0"/>
                    <a:pt x="477" y="18"/>
                    <a:pt x="393" y="56"/>
                  </a:cubicBezTo>
                  <a:cubicBezTo>
                    <a:pt x="154" y="161"/>
                    <a:pt x="0" y="401"/>
                    <a:pt x="6" y="663"/>
                  </a:cubicBezTo>
                  <a:cubicBezTo>
                    <a:pt x="12" y="925"/>
                    <a:pt x="176" y="1157"/>
                    <a:pt x="421" y="1252"/>
                  </a:cubicBezTo>
                  <a:cubicBezTo>
                    <a:pt x="497" y="1282"/>
                    <a:pt x="576" y="1296"/>
                    <a:pt x="655" y="1296"/>
                  </a:cubicBezTo>
                  <a:cubicBezTo>
                    <a:pt x="829" y="1296"/>
                    <a:pt x="999" y="1226"/>
                    <a:pt x="1123" y="1096"/>
                  </a:cubicBezTo>
                  <a:cubicBezTo>
                    <a:pt x="1370" y="836"/>
                    <a:pt x="1361" y="426"/>
                    <a:pt x="1102" y="179"/>
                  </a:cubicBezTo>
                  <a:cubicBezTo>
                    <a:pt x="979" y="62"/>
                    <a:pt x="818" y="0"/>
                    <a:pt x="6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20"/>
            <p:cNvSpPr/>
            <p:nvPr/>
          </p:nvSpPr>
          <p:spPr>
            <a:xfrm>
              <a:off x="4690200" y="1267975"/>
              <a:ext cx="20575" cy="19525"/>
            </a:xfrm>
            <a:custGeom>
              <a:avLst/>
              <a:gdLst/>
              <a:ahLst/>
              <a:cxnLst/>
              <a:rect l="l" t="t" r="r" b="b"/>
              <a:pathLst>
                <a:path w="823" h="781" extrusionOk="0">
                  <a:moveTo>
                    <a:pt x="397" y="1"/>
                  </a:moveTo>
                  <a:cubicBezTo>
                    <a:pt x="194" y="1"/>
                    <a:pt x="0" y="162"/>
                    <a:pt x="5" y="399"/>
                  </a:cubicBezTo>
                  <a:cubicBezTo>
                    <a:pt x="10" y="631"/>
                    <a:pt x="200" y="781"/>
                    <a:pt x="397" y="781"/>
                  </a:cubicBezTo>
                  <a:cubicBezTo>
                    <a:pt x="496" y="781"/>
                    <a:pt x="596" y="743"/>
                    <a:pt x="676" y="659"/>
                  </a:cubicBezTo>
                  <a:cubicBezTo>
                    <a:pt x="823" y="504"/>
                    <a:pt x="817" y="258"/>
                    <a:pt x="662" y="109"/>
                  </a:cubicBezTo>
                  <a:cubicBezTo>
                    <a:pt x="584" y="34"/>
                    <a:pt x="489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20"/>
            <p:cNvSpPr/>
            <p:nvPr/>
          </p:nvSpPr>
          <p:spPr>
            <a:xfrm>
              <a:off x="4786100" y="467950"/>
              <a:ext cx="54825" cy="51850"/>
            </a:xfrm>
            <a:custGeom>
              <a:avLst/>
              <a:gdLst/>
              <a:ahLst/>
              <a:cxnLst/>
              <a:rect l="l" t="t" r="r" b="b"/>
              <a:pathLst>
                <a:path w="2193" h="2074" extrusionOk="0">
                  <a:moveTo>
                    <a:pt x="1046" y="1"/>
                  </a:moveTo>
                  <a:cubicBezTo>
                    <a:pt x="905" y="1"/>
                    <a:pt x="762" y="30"/>
                    <a:pt x="627" y="89"/>
                  </a:cubicBezTo>
                  <a:cubicBezTo>
                    <a:pt x="244" y="258"/>
                    <a:pt x="1" y="642"/>
                    <a:pt x="10" y="1062"/>
                  </a:cubicBezTo>
                  <a:cubicBezTo>
                    <a:pt x="20" y="1480"/>
                    <a:pt x="282" y="1852"/>
                    <a:pt x="672" y="2004"/>
                  </a:cubicBezTo>
                  <a:cubicBezTo>
                    <a:pt x="794" y="2051"/>
                    <a:pt x="920" y="2073"/>
                    <a:pt x="1045" y="2073"/>
                  </a:cubicBezTo>
                  <a:cubicBezTo>
                    <a:pt x="1324" y="2073"/>
                    <a:pt x="1597" y="1962"/>
                    <a:pt x="1797" y="1753"/>
                  </a:cubicBezTo>
                  <a:cubicBezTo>
                    <a:pt x="2192" y="1338"/>
                    <a:pt x="2176" y="681"/>
                    <a:pt x="1762" y="288"/>
                  </a:cubicBezTo>
                  <a:cubicBezTo>
                    <a:pt x="1565" y="100"/>
                    <a:pt x="1308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20"/>
            <p:cNvSpPr/>
            <p:nvPr/>
          </p:nvSpPr>
          <p:spPr>
            <a:xfrm>
              <a:off x="4680325" y="1859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1270" h="1270" extrusionOk="0">
                  <a:moveTo>
                    <a:pt x="635" y="1"/>
                  </a:moveTo>
                  <a:cubicBezTo>
                    <a:pt x="285" y="1"/>
                    <a:pt x="1" y="285"/>
                    <a:pt x="1" y="635"/>
                  </a:cubicBezTo>
                  <a:cubicBezTo>
                    <a:pt x="1" y="985"/>
                    <a:pt x="285" y="1269"/>
                    <a:pt x="635" y="1269"/>
                  </a:cubicBezTo>
                  <a:cubicBezTo>
                    <a:pt x="985" y="1269"/>
                    <a:pt x="1269" y="985"/>
                    <a:pt x="1269" y="635"/>
                  </a:cubicBezTo>
                  <a:cubicBezTo>
                    <a:pt x="1269" y="285"/>
                    <a:pt x="985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20"/>
            <p:cNvSpPr/>
            <p:nvPr/>
          </p:nvSpPr>
          <p:spPr>
            <a:xfrm>
              <a:off x="5376200" y="18873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0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20"/>
            <p:cNvSpPr/>
            <p:nvPr/>
          </p:nvSpPr>
          <p:spPr>
            <a:xfrm>
              <a:off x="5054350" y="2303700"/>
              <a:ext cx="72850" cy="70075"/>
            </a:xfrm>
            <a:custGeom>
              <a:avLst/>
              <a:gdLst/>
              <a:ahLst/>
              <a:cxnLst/>
              <a:rect l="l" t="t" r="r" b="b"/>
              <a:pathLst>
                <a:path w="2914" h="2803" extrusionOk="0">
                  <a:moveTo>
                    <a:pt x="1513" y="0"/>
                  </a:moveTo>
                  <a:cubicBezTo>
                    <a:pt x="946" y="0"/>
                    <a:pt x="435" y="342"/>
                    <a:pt x="217" y="865"/>
                  </a:cubicBezTo>
                  <a:cubicBezTo>
                    <a:pt x="1" y="1389"/>
                    <a:pt x="121" y="1992"/>
                    <a:pt x="522" y="2392"/>
                  </a:cubicBezTo>
                  <a:cubicBezTo>
                    <a:pt x="790" y="2660"/>
                    <a:pt x="1148" y="2803"/>
                    <a:pt x="1512" y="2803"/>
                  </a:cubicBezTo>
                  <a:cubicBezTo>
                    <a:pt x="1692" y="2803"/>
                    <a:pt x="1875" y="2768"/>
                    <a:pt x="2048" y="2695"/>
                  </a:cubicBezTo>
                  <a:cubicBezTo>
                    <a:pt x="2573" y="2479"/>
                    <a:pt x="2914" y="1968"/>
                    <a:pt x="2914" y="1401"/>
                  </a:cubicBezTo>
                  <a:cubicBezTo>
                    <a:pt x="2914" y="627"/>
                    <a:pt x="2285" y="0"/>
                    <a:pt x="1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20"/>
            <p:cNvSpPr/>
            <p:nvPr/>
          </p:nvSpPr>
          <p:spPr>
            <a:xfrm>
              <a:off x="5246600" y="2299800"/>
              <a:ext cx="32375" cy="31175"/>
            </a:xfrm>
            <a:custGeom>
              <a:avLst/>
              <a:gdLst/>
              <a:ahLst/>
              <a:cxnLst/>
              <a:rect l="l" t="t" r="r" b="b"/>
              <a:pathLst>
                <a:path w="1295" h="1247" extrusionOk="0">
                  <a:moveTo>
                    <a:pt x="672" y="0"/>
                  </a:moveTo>
                  <a:cubicBezTo>
                    <a:pt x="420" y="0"/>
                    <a:pt x="193" y="152"/>
                    <a:pt x="97" y="385"/>
                  </a:cubicBezTo>
                  <a:cubicBezTo>
                    <a:pt x="0" y="618"/>
                    <a:pt x="53" y="885"/>
                    <a:pt x="232" y="1064"/>
                  </a:cubicBezTo>
                  <a:cubicBezTo>
                    <a:pt x="350" y="1183"/>
                    <a:pt x="509" y="1246"/>
                    <a:pt x="671" y="1246"/>
                  </a:cubicBezTo>
                  <a:cubicBezTo>
                    <a:pt x="751" y="1246"/>
                    <a:pt x="832" y="1230"/>
                    <a:pt x="910" y="1198"/>
                  </a:cubicBezTo>
                  <a:cubicBezTo>
                    <a:pt x="1143" y="1102"/>
                    <a:pt x="1295" y="875"/>
                    <a:pt x="1295" y="624"/>
                  </a:cubicBezTo>
                  <a:cubicBezTo>
                    <a:pt x="1295" y="280"/>
                    <a:pt x="1017" y="0"/>
                    <a:pt x="6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20"/>
            <p:cNvSpPr/>
            <p:nvPr/>
          </p:nvSpPr>
          <p:spPr>
            <a:xfrm>
              <a:off x="6102350" y="2026000"/>
              <a:ext cx="108100" cy="103975"/>
            </a:xfrm>
            <a:custGeom>
              <a:avLst/>
              <a:gdLst/>
              <a:ahLst/>
              <a:cxnLst/>
              <a:rect l="l" t="t" r="r" b="b"/>
              <a:pathLst>
                <a:path w="4324" h="4159" extrusionOk="0">
                  <a:moveTo>
                    <a:pt x="2245" y="1"/>
                  </a:moveTo>
                  <a:cubicBezTo>
                    <a:pt x="1403" y="1"/>
                    <a:pt x="646" y="507"/>
                    <a:pt x="324" y="1284"/>
                  </a:cubicBezTo>
                  <a:cubicBezTo>
                    <a:pt x="1" y="2062"/>
                    <a:pt x="180" y="2956"/>
                    <a:pt x="773" y="3550"/>
                  </a:cubicBezTo>
                  <a:cubicBezTo>
                    <a:pt x="1171" y="3948"/>
                    <a:pt x="1703" y="4159"/>
                    <a:pt x="2244" y="4159"/>
                  </a:cubicBezTo>
                  <a:cubicBezTo>
                    <a:pt x="2512" y="4159"/>
                    <a:pt x="2783" y="4107"/>
                    <a:pt x="3040" y="4000"/>
                  </a:cubicBezTo>
                  <a:cubicBezTo>
                    <a:pt x="3817" y="3679"/>
                    <a:pt x="4324" y="2921"/>
                    <a:pt x="4324" y="2080"/>
                  </a:cubicBezTo>
                  <a:cubicBezTo>
                    <a:pt x="4324" y="931"/>
                    <a:pt x="3392" y="1"/>
                    <a:pt x="2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20"/>
            <p:cNvSpPr/>
            <p:nvPr/>
          </p:nvSpPr>
          <p:spPr>
            <a:xfrm>
              <a:off x="6144150" y="2218100"/>
              <a:ext cx="18200" cy="15600"/>
            </a:xfrm>
            <a:custGeom>
              <a:avLst/>
              <a:gdLst/>
              <a:ahLst/>
              <a:cxnLst/>
              <a:rect l="l" t="t" r="r" b="b"/>
              <a:pathLst>
                <a:path w="728" h="624" extrusionOk="0">
                  <a:moveTo>
                    <a:pt x="417" y="0"/>
                  </a:moveTo>
                  <a:cubicBezTo>
                    <a:pt x="138" y="0"/>
                    <a:pt x="0" y="336"/>
                    <a:pt x="196" y="531"/>
                  </a:cubicBezTo>
                  <a:cubicBezTo>
                    <a:pt x="259" y="595"/>
                    <a:pt x="337" y="623"/>
                    <a:pt x="414" y="623"/>
                  </a:cubicBezTo>
                  <a:cubicBezTo>
                    <a:pt x="574" y="623"/>
                    <a:pt x="728" y="499"/>
                    <a:pt x="728" y="312"/>
                  </a:cubicBezTo>
                  <a:cubicBezTo>
                    <a:pt x="728" y="139"/>
                    <a:pt x="588" y="0"/>
                    <a:pt x="41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20"/>
            <p:cNvSpPr/>
            <p:nvPr/>
          </p:nvSpPr>
          <p:spPr>
            <a:xfrm>
              <a:off x="6298500" y="20935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624" y="0"/>
                  </a:moveTo>
                  <a:cubicBezTo>
                    <a:pt x="208" y="0"/>
                    <a:pt x="1" y="502"/>
                    <a:pt x="294" y="797"/>
                  </a:cubicBezTo>
                  <a:cubicBezTo>
                    <a:pt x="389" y="892"/>
                    <a:pt x="506" y="935"/>
                    <a:pt x="621" y="935"/>
                  </a:cubicBezTo>
                  <a:cubicBezTo>
                    <a:pt x="861" y="935"/>
                    <a:pt x="1092" y="748"/>
                    <a:pt x="1092" y="466"/>
                  </a:cubicBezTo>
                  <a:cubicBezTo>
                    <a:pt x="1092" y="209"/>
                    <a:pt x="883" y="0"/>
                    <a:pt x="6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20"/>
            <p:cNvSpPr/>
            <p:nvPr/>
          </p:nvSpPr>
          <p:spPr>
            <a:xfrm>
              <a:off x="6844775" y="2136375"/>
              <a:ext cx="64750" cy="62275"/>
            </a:xfrm>
            <a:custGeom>
              <a:avLst/>
              <a:gdLst/>
              <a:ahLst/>
              <a:cxnLst/>
              <a:rect l="l" t="t" r="r" b="b"/>
              <a:pathLst>
                <a:path w="2590" h="2491" extrusionOk="0">
                  <a:moveTo>
                    <a:pt x="1345" y="0"/>
                  </a:moveTo>
                  <a:cubicBezTo>
                    <a:pt x="841" y="0"/>
                    <a:pt x="387" y="304"/>
                    <a:pt x="193" y="768"/>
                  </a:cubicBezTo>
                  <a:cubicBezTo>
                    <a:pt x="1" y="1234"/>
                    <a:pt x="108" y="1769"/>
                    <a:pt x="464" y="2126"/>
                  </a:cubicBezTo>
                  <a:cubicBezTo>
                    <a:pt x="702" y="2364"/>
                    <a:pt x="1021" y="2491"/>
                    <a:pt x="1345" y="2491"/>
                  </a:cubicBezTo>
                  <a:cubicBezTo>
                    <a:pt x="1505" y="2491"/>
                    <a:pt x="1667" y="2460"/>
                    <a:pt x="1821" y="2396"/>
                  </a:cubicBezTo>
                  <a:cubicBezTo>
                    <a:pt x="2287" y="2204"/>
                    <a:pt x="2589" y="1748"/>
                    <a:pt x="2589" y="1245"/>
                  </a:cubicBezTo>
                  <a:cubicBezTo>
                    <a:pt x="2589" y="558"/>
                    <a:pt x="2032" y="0"/>
                    <a:pt x="13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20"/>
            <p:cNvSpPr/>
            <p:nvPr/>
          </p:nvSpPr>
          <p:spPr>
            <a:xfrm>
              <a:off x="6810700" y="17355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839" y="0"/>
                  </a:moveTo>
                  <a:cubicBezTo>
                    <a:pt x="525" y="0"/>
                    <a:pt x="241" y="190"/>
                    <a:pt x="121" y="480"/>
                  </a:cubicBezTo>
                  <a:cubicBezTo>
                    <a:pt x="1" y="771"/>
                    <a:pt x="67" y="1107"/>
                    <a:pt x="289" y="1329"/>
                  </a:cubicBezTo>
                  <a:cubicBezTo>
                    <a:pt x="438" y="1478"/>
                    <a:pt x="637" y="1557"/>
                    <a:pt x="839" y="1557"/>
                  </a:cubicBezTo>
                  <a:cubicBezTo>
                    <a:pt x="940" y="1557"/>
                    <a:pt x="1041" y="1537"/>
                    <a:pt x="1137" y="1497"/>
                  </a:cubicBezTo>
                  <a:cubicBezTo>
                    <a:pt x="1429" y="1377"/>
                    <a:pt x="1618" y="1093"/>
                    <a:pt x="1618" y="779"/>
                  </a:cubicBezTo>
                  <a:cubicBezTo>
                    <a:pt x="1618" y="348"/>
                    <a:pt x="1269" y="0"/>
                    <a:pt x="8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20"/>
            <p:cNvSpPr/>
            <p:nvPr/>
          </p:nvSpPr>
          <p:spPr>
            <a:xfrm>
              <a:off x="7213075" y="1797800"/>
              <a:ext cx="62250" cy="62300"/>
            </a:xfrm>
            <a:custGeom>
              <a:avLst/>
              <a:gdLst/>
              <a:ahLst/>
              <a:cxnLst/>
              <a:rect l="l" t="t" r="r" b="b"/>
              <a:pathLst>
                <a:path w="2490" h="2492" extrusionOk="0">
                  <a:moveTo>
                    <a:pt x="1245" y="1"/>
                  </a:moveTo>
                  <a:cubicBezTo>
                    <a:pt x="556" y="1"/>
                    <a:pt x="0" y="558"/>
                    <a:pt x="0" y="1245"/>
                  </a:cubicBezTo>
                  <a:cubicBezTo>
                    <a:pt x="0" y="1934"/>
                    <a:pt x="556" y="2491"/>
                    <a:pt x="1245" y="2491"/>
                  </a:cubicBezTo>
                  <a:cubicBezTo>
                    <a:pt x="1933" y="2491"/>
                    <a:pt x="2489" y="1934"/>
                    <a:pt x="2489" y="1245"/>
                  </a:cubicBezTo>
                  <a:cubicBezTo>
                    <a:pt x="2489" y="558"/>
                    <a:pt x="1933" y="1"/>
                    <a:pt x="12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20"/>
            <p:cNvSpPr/>
            <p:nvPr/>
          </p:nvSpPr>
          <p:spPr>
            <a:xfrm>
              <a:off x="7254325" y="2007925"/>
              <a:ext cx="40450" cy="38950"/>
            </a:xfrm>
            <a:custGeom>
              <a:avLst/>
              <a:gdLst/>
              <a:ahLst/>
              <a:cxnLst/>
              <a:rect l="l" t="t" r="r" b="b"/>
              <a:pathLst>
                <a:path w="1618" h="1558" extrusionOk="0">
                  <a:moveTo>
                    <a:pt x="841" y="1"/>
                  </a:moveTo>
                  <a:cubicBezTo>
                    <a:pt x="525" y="1"/>
                    <a:pt x="241" y="190"/>
                    <a:pt x="121" y="482"/>
                  </a:cubicBezTo>
                  <a:cubicBezTo>
                    <a:pt x="1" y="772"/>
                    <a:pt x="67" y="1107"/>
                    <a:pt x="289" y="1330"/>
                  </a:cubicBezTo>
                  <a:cubicBezTo>
                    <a:pt x="438" y="1478"/>
                    <a:pt x="637" y="1558"/>
                    <a:pt x="840" y="1558"/>
                  </a:cubicBezTo>
                  <a:cubicBezTo>
                    <a:pt x="940" y="1558"/>
                    <a:pt x="1042" y="1538"/>
                    <a:pt x="1138" y="1498"/>
                  </a:cubicBezTo>
                  <a:cubicBezTo>
                    <a:pt x="1429" y="1378"/>
                    <a:pt x="1618" y="1094"/>
                    <a:pt x="1618" y="779"/>
                  </a:cubicBezTo>
                  <a:cubicBezTo>
                    <a:pt x="1618" y="350"/>
                    <a:pt x="1271" y="1"/>
                    <a:pt x="8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20"/>
            <p:cNvSpPr/>
            <p:nvPr/>
          </p:nvSpPr>
          <p:spPr>
            <a:xfrm>
              <a:off x="7353125" y="1716075"/>
              <a:ext cx="27300" cy="23400"/>
            </a:xfrm>
            <a:custGeom>
              <a:avLst/>
              <a:gdLst/>
              <a:ahLst/>
              <a:cxnLst/>
              <a:rect l="l" t="t" r="r" b="b"/>
              <a:pathLst>
                <a:path w="1092" h="936" extrusionOk="0">
                  <a:moveTo>
                    <a:pt x="624" y="1"/>
                  </a:moveTo>
                  <a:cubicBezTo>
                    <a:pt x="208" y="1"/>
                    <a:pt x="0" y="504"/>
                    <a:pt x="295" y="797"/>
                  </a:cubicBezTo>
                  <a:cubicBezTo>
                    <a:pt x="390" y="893"/>
                    <a:pt x="506" y="935"/>
                    <a:pt x="621" y="935"/>
                  </a:cubicBezTo>
                  <a:cubicBezTo>
                    <a:pt x="861" y="935"/>
                    <a:pt x="1091" y="749"/>
                    <a:pt x="1091" y="468"/>
                  </a:cubicBezTo>
                  <a:cubicBezTo>
                    <a:pt x="1091" y="210"/>
                    <a:pt x="882" y="1"/>
                    <a:pt x="6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20"/>
            <p:cNvSpPr/>
            <p:nvPr/>
          </p:nvSpPr>
          <p:spPr>
            <a:xfrm>
              <a:off x="6183075" y="1766650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417" y="1"/>
                  </a:moveTo>
                  <a:cubicBezTo>
                    <a:pt x="139" y="1"/>
                    <a:pt x="0" y="336"/>
                    <a:pt x="196" y="533"/>
                  </a:cubicBezTo>
                  <a:cubicBezTo>
                    <a:pt x="259" y="596"/>
                    <a:pt x="337" y="624"/>
                    <a:pt x="414" y="624"/>
                  </a:cubicBezTo>
                  <a:cubicBezTo>
                    <a:pt x="574" y="624"/>
                    <a:pt x="728" y="500"/>
                    <a:pt x="728" y="312"/>
                  </a:cubicBezTo>
                  <a:cubicBezTo>
                    <a:pt x="728" y="141"/>
                    <a:pt x="588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20"/>
            <p:cNvSpPr/>
            <p:nvPr/>
          </p:nvSpPr>
          <p:spPr>
            <a:xfrm>
              <a:off x="5875575" y="1509825"/>
              <a:ext cx="18250" cy="15600"/>
            </a:xfrm>
            <a:custGeom>
              <a:avLst/>
              <a:gdLst/>
              <a:ahLst/>
              <a:cxnLst/>
              <a:rect l="l" t="t" r="r" b="b"/>
              <a:pathLst>
                <a:path w="730" h="624" extrusionOk="0">
                  <a:moveTo>
                    <a:pt x="417" y="1"/>
                  </a:moveTo>
                  <a:cubicBezTo>
                    <a:pt x="141" y="1"/>
                    <a:pt x="1" y="336"/>
                    <a:pt x="198" y="531"/>
                  </a:cubicBezTo>
                  <a:cubicBezTo>
                    <a:pt x="261" y="595"/>
                    <a:pt x="339" y="624"/>
                    <a:pt x="416" y="624"/>
                  </a:cubicBezTo>
                  <a:cubicBezTo>
                    <a:pt x="576" y="624"/>
                    <a:pt x="730" y="500"/>
                    <a:pt x="730" y="312"/>
                  </a:cubicBezTo>
                  <a:cubicBezTo>
                    <a:pt x="730" y="140"/>
                    <a:pt x="590" y="1"/>
                    <a:pt x="4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20"/>
            <p:cNvSpPr/>
            <p:nvPr/>
          </p:nvSpPr>
          <p:spPr>
            <a:xfrm>
              <a:off x="5654900" y="2050725"/>
              <a:ext cx="40450" cy="38975"/>
            </a:xfrm>
            <a:custGeom>
              <a:avLst/>
              <a:gdLst/>
              <a:ahLst/>
              <a:cxnLst/>
              <a:rect l="l" t="t" r="r" b="b"/>
              <a:pathLst>
                <a:path w="1618" h="1559" extrusionOk="0">
                  <a:moveTo>
                    <a:pt x="839" y="1"/>
                  </a:moveTo>
                  <a:cubicBezTo>
                    <a:pt x="525" y="1"/>
                    <a:pt x="241" y="192"/>
                    <a:pt x="121" y="482"/>
                  </a:cubicBezTo>
                  <a:cubicBezTo>
                    <a:pt x="1" y="773"/>
                    <a:pt x="67" y="1107"/>
                    <a:pt x="289" y="1330"/>
                  </a:cubicBezTo>
                  <a:cubicBezTo>
                    <a:pt x="438" y="1479"/>
                    <a:pt x="637" y="1559"/>
                    <a:pt x="840" y="1559"/>
                  </a:cubicBezTo>
                  <a:cubicBezTo>
                    <a:pt x="941" y="1559"/>
                    <a:pt x="1042" y="1539"/>
                    <a:pt x="1138" y="1499"/>
                  </a:cubicBezTo>
                  <a:cubicBezTo>
                    <a:pt x="1428" y="1379"/>
                    <a:pt x="1618" y="1095"/>
                    <a:pt x="1618" y="779"/>
                  </a:cubicBezTo>
                  <a:cubicBezTo>
                    <a:pt x="1618" y="350"/>
                    <a:pt x="1269" y="1"/>
                    <a:pt x="8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20"/>
            <p:cNvSpPr/>
            <p:nvPr/>
          </p:nvSpPr>
          <p:spPr>
            <a:xfrm>
              <a:off x="5999500" y="111587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1" y="1"/>
                    <a:pt x="1" y="122"/>
                    <a:pt x="72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4" y="181"/>
                    <a:pt x="264" y="113"/>
                  </a:cubicBezTo>
                  <a:cubicBezTo>
                    <a:pt x="264" y="52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20"/>
            <p:cNvSpPr/>
            <p:nvPr/>
          </p:nvSpPr>
          <p:spPr>
            <a:xfrm>
              <a:off x="6287650" y="1033325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0"/>
                  </a:moveTo>
                  <a:cubicBezTo>
                    <a:pt x="51" y="0"/>
                    <a:pt x="0" y="122"/>
                    <a:pt x="71" y="193"/>
                  </a:cubicBezTo>
                  <a:cubicBezTo>
                    <a:pt x="94" y="216"/>
                    <a:pt x="123" y="226"/>
                    <a:pt x="150" y="226"/>
                  </a:cubicBezTo>
                  <a:cubicBezTo>
                    <a:pt x="208" y="226"/>
                    <a:pt x="263" y="181"/>
                    <a:pt x="263" y="113"/>
                  </a:cubicBezTo>
                  <a:cubicBezTo>
                    <a:pt x="263" y="52"/>
                    <a:pt x="214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20"/>
            <p:cNvSpPr/>
            <p:nvPr/>
          </p:nvSpPr>
          <p:spPr>
            <a:xfrm>
              <a:off x="5636800" y="1380225"/>
              <a:ext cx="19625" cy="16850"/>
            </a:xfrm>
            <a:custGeom>
              <a:avLst/>
              <a:gdLst/>
              <a:ahLst/>
              <a:cxnLst/>
              <a:rect l="l" t="t" r="r" b="b"/>
              <a:pathLst>
                <a:path w="785" h="674" extrusionOk="0">
                  <a:moveTo>
                    <a:pt x="449" y="1"/>
                  </a:moveTo>
                  <a:cubicBezTo>
                    <a:pt x="150" y="1"/>
                    <a:pt x="0" y="363"/>
                    <a:pt x="212" y="575"/>
                  </a:cubicBezTo>
                  <a:cubicBezTo>
                    <a:pt x="281" y="643"/>
                    <a:pt x="365" y="673"/>
                    <a:pt x="447" y="673"/>
                  </a:cubicBezTo>
                  <a:cubicBezTo>
                    <a:pt x="619" y="673"/>
                    <a:pt x="785" y="540"/>
                    <a:pt x="785" y="337"/>
                  </a:cubicBezTo>
                  <a:cubicBezTo>
                    <a:pt x="785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20"/>
            <p:cNvSpPr/>
            <p:nvPr/>
          </p:nvSpPr>
          <p:spPr>
            <a:xfrm>
              <a:off x="5736550" y="1373225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51" y="1"/>
                  </a:moveTo>
                  <a:cubicBezTo>
                    <a:pt x="50" y="1"/>
                    <a:pt x="1" y="121"/>
                    <a:pt x="71" y="193"/>
                  </a:cubicBezTo>
                  <a:cubicBezTo>
                    <a:pt x="94" y="216"/>
                    <a:pt x="122" y="226"/>
                    <a:pt x="150" y="226"/>
                  </a:cubicBezTo>
                  <a:cubicBezTo>
                    <a:pt x="208" y="226"/>
                    <a:pt x="264" y="181"/>
                    <a:pt x="264" y="114"/>
                  </a:cubicBezTo>
                  <a:cubicBezTo>
                    <a:pt x="264" y="51"/>
                    <a:pt x="214" y="1"/>
                    <a:pt x="1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20"/>
            <p:cNvSpPr/>
            <p:nvPr/>
          </p:nvSpPr>
          <p:spPr>
            <a:xfrm>
              <a:off x="5340325" y="1531275"/>
              <a:ext cx="5600" cy="5625"/>
            </a:xfrm>
            <a:custGeom>
              <a:avLst/>
              <a:gdLst/>
              <a:ahLst/>
              <a:cxnLst/>
              <a:rect l="l" t="t" r="r" b="b"/>
              <a:pathLst>
                <a:path w="224" h="225" extrusionOk="0">
                  <a:moveTo>
                    <a:pt x="111" y="1"/>
                  </a:moveTo>
                  <a:cubicBezTo>
                    <a:pt x="50" y="1"/>
                    <a:pt x="0" y="52"/>
                    <a:pt x="0" y="113"/>
                  </a:cubicBezTo>
                  <a:cubicBezTo>
                    <a:pt x="0" y="175"/>
                    <a:pt x="50" y="225"/>
                    <a:pt x="111" y="225"/>
                  </a:cubicBezTo>
                  <a:cubicBezTo>
                    <a:pt x="173" y="225"/>
                    <a:pt x="224" y="175"/>
                    <a:pt x="224" y="113"/>
                  </a:cubicBezTo>
                  <a:cubicBezTo>
                    <a:pt x="224" y="52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20"/>
            <p:cNvSpPr/>
            <p:nvPr/>
          </p:nvSpPr>
          <p:spPr>
            <a:xfrm>
              <a:off x="5196650" y="1541100"/>
              <a:ext cx="16375" cy="14025"/>
            </a:xfrm>
            <a:custGeom>
              <a:avLst/>
              <a:gdLst/>
              <a:ahLst/>
              <a:cxnLst/>
              <a:rect l="l" t="t" r="r" b="b"/>
              <a:pathLst>
                <a:path w="655" h="561" extrusionOk="0">
                  <a:moveTo>
                    <a:pt x="375" y="0"/>
                  </a:moveTo>
                  <a:cubicBezTo>
                    <a:pt x="126" y="0"/>
                    <a:pt x="1" y="301"/>
                    <a:pt x="178" y="478"/>
                  </a:cubicBezTo>
                  <a:cubicBezTo>
                    <a:pt x="235" y="535"/>
                    <a:pt x="305" y="560"/>
                    <a:pt x="373" y="560"/>
                  </a:cubicBezTo>
                  <a:cubicBezTo>
                    <a:pt x="517" y="560"/>
                    <a:pt x="655" y="449"/>
                    <a:pt x="655" y="280"/>
                  </a:cubicBezTo>
                  <a:cubicBezTo>
                    <a:pt x="655" y="125"/>
                    <a:pt x="530" y="0"/>
                    <a:pt x="3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20"/>
            <p:cNvSpPr/>
            <p:nvPr/>
          </p:nvSpPr>
          <p:spPr>
            <a:xfrm>
              <a:off x="5267075" y="1415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0" y="1"/>
                  </a:moveTo>
                  <a:cubicBezTo>
                    <a:pt x="100" y="1"/>
                    <a:pt x="1" y="241"/>
                    <a:pt x="142" y="383"/>
                  </a:cubicBezTo>
                  <a:cubicBezTo>
                    <a:pt x="188" y="428"/>
                    <a:pt x="244" y="449"/>
                    <a:pt x="298" y="449"/>
                  </a:cubicBezTo>
                  <a:cubicBezTo>
                    <a:pt x="413" y="449"/>
                    <a:pt x="524" y="359"/>
                    <a:pt x="524" y="225"/>
                  </a:cubicBezTo>
                  <a:cubicBezTo>
                    <a:pt x="524" y="102"/>
                    <a:pt x="423" y="1"/>
                    <a:pt x="3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20"/>
            <p:cNvSpPr/>
            <p:nvPr/>
          </p:nvSpPr>
          <p:spPr>
            <a:xfrm>
              <a:off x="5459200" y="1399800"/>
              <a:ext cx="22375" cy="22425"/>
            </a:xfrm>
            <a:custGeom>
              <a:avLst/>
              <a:gdLst/>
              <a:ahLst/>
              <a:cxnLst/>
              <a:rect l="l" t="t" r="r" b="b"/>
              <a:pathLst>
                <a:path w="895" h="897" extrusionOk="0">
                  <a:moveTo>
                    <a:pt x="447" y="1"/>
                  </a:moveTo>
                  <a:cubicBezTo>
                    <a:pt x="201" y="1"/>
                    <a:pt x="1" y="202"/>
                    <a:pt x="1" y="449"/>
                  </a:cubicBezTo>
                  <a:cubicBezTo>
                    <a:pt x="1" y="697"/>
                    <a:pt x="201" y="896"/>
                    <a:pt x="447" y="896"/>
                  </a:cubicBezTo>
                  <a:cubicBezTo>
                    <a:pt x="695" y="896"/>
                    <a:pt x="895" y="697"/>
                    <a:pt x="895" y="449"/>
                  </a:cubicBezTo>
                  <a:cubicBezTo>
                    <a:pt x="895" y="202"/>
                    <a:pt x="695" y="1"/>
                    <a:pt x="4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20"/>
            <p:cNvSpPr/>
            <p:nvPr/>
          </p:nvSpPr>
          <p:spPr>
            <a:xfrm>
              <a:off x="5527250" y="1429225"/>
              <a:ext cx="13100" cy="11200"/>
            </a:xfrm>
            <a:custGeom>
              <a:avLst/>
              <a:gdLst/>
              <a:ahLst/>
              <a:cxnLst/>
              <a:rect l="l" t="t" r="r" b="b"/>
              <a:pathLst>
                <a:path w="524" h="448" extrusionOk="0">
                  <a:moveTo>
                    <a:pt x="303" y="0"/>
                  </a:moveTo>
                  <a:cubicBezTo>
                    <a:pt x="302" y="0"/>
                    <a:pt x="301" y="0"/>
                    <a:pt x="300" y="0"/>
                  </a:cubicBezTo>
                  <a:cubicBezTo>
                    <a:pt x="100" y="0"/>
                    <a:pt x="1" y="241"/>
                    <a:pt x="140" y="382"/>
                  </a:cubicBezTo>
                  <a:cubicBezTo>
                    <a:pt x="186" y="427"/>
                    <a:pt x="242" y="448"/>
                    <a:pt x="297" y="448"/>
                  </a:cubicBezTo>
                  <a:cubicBezTo>
                    <a:pt x="413" y="448"/>
                    <a:pt x="524" y="359"/>
                    <a:pt x="524" y="224"/>
                  </a:cubicBezTo>
                  <a:cubicBezTo>
                    <a:pt x="524" y="101"/>
                    <a:pt x="42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20"/>
            <p:cNvSpPr/>
            <p:nvPr/>
          </p:nvSpPr>
          <p:spPr>
            <a:xfrm>
              <a:off x="5468975" y="155787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6"/>
                    <a:pt x="0" y="616"/>
                  </a:cubicBezTo>
                  <a:cubicBezTo>
                    <a:pt x="0" y="955"/>
                    <a:pt x="277" y="1232"/>
                    <a:pt x="617" y="1232"/>
                  </a:cubicBezTo>
                  <a:cubicBezTo>
                    <a:pt x="956" y="1232"/>
                    <a:pt x="1231" y="955"/>
                    <a:pt x="1231" y="616"/>
                  </a:cubicBezTo>
                  <a:cubicBezTo>
                    <a:pt x="1231" y="276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20"/>
            <p:cNvSpPr/>
            <p:nvPr/>
          </p:nvSpPr>
          <p:spPr>
            <a:xfrm>
              <a:off x="4459500" y="632900"/>
              <a:ext cx="79875" cy="72025"/>
            </a:xfrm>
            <a:custGeom>
              <a:avLst/>
              <a:gdLst/>
              <a:ahLst/>
              <a:cxnLst/>
              <a:rect l="l" t="t" r="r" b="b"/>
              <a:pathLst>
                <a:path w="3195" h="2881" extrusionOk="0">
                  <a:moveTo>
                    <a:pt x="1553" y="1"/>
                  </a:moveTo>
                  <a:cubicBezTo>
                    <a:pt x="1199" y="1"/>
                    <a:pt x="850" y="131"/>
                    <a:pt x="579" y="381"/>
                  </a:cubicBezTo>
                  <a:cubicBezTo>
                    <a:pt x="150" y="775"/>
                    <a:pt x="0" y="1388"/>
                    <a:pt x="202" y="1935"/>
                  </a:cubicBezTo>
                  <a:cubicBezTo>
                    <a:pt x="401" y="2482"/>
                    <a:pt x="911" y="2855"/>
                    <a:pt x="1493" y="2879"/>
                  </a:cubicBezTo>
                  <a:cubicBezTo>
                    <a:pt x="1513" y="2880"/>
                    <a:pt x="1533" y="2881"/>
                    <a:pt x="1552" y="2881"/>
                  </a:cubicBezTo>
                  <a:cubicBezTo>
                    <a:pt x="2111" y="2881"/>
                    <a:pt x="2622" y="2556"/>
                    <a:pt x="2859" y="2047"/>
                  </a:cubicBezTo>
                  <a:cubicBezTo>
                    <a:pt x="3194" y="1325"/>
                    <a:pt x="2880" y="468"/>
                    <a:pt x="2160" y="135"/>
                  </a:cubicBezTo>
                  <a:cubicBezTo>
                    <a:pt x="1966" y="45"/>
                    <a:pt x="1759" y="1"/>
                    <a:pt x="15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20"/>
            <p:cNvSpPr/>
            <p:nvPr/>
          </p:nvSpPr>
          <p:spPr>
            <a:xfrm>
              <a:off x="4775325" y="6360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7" y="0"/>
                  </a:moveTo>
                  <a:cubicBezTo>
                    <a:pt x="693" y="0"/>
                    <a:pt x="490" y="76"/>
                    <a:pt x="334" y="220"/>
                  </a:cubicBezTo>
                  <a:cubicBezTo>
                    <a:pt x="86" y="447"/>
                    <a:pt x="0" y="801"/>
                    <a:pt x="116" y="1117"/>
                  </a:cubicBezTo>
                  <a:cubicBezTo>
                    <a:pt x="232" y="1433"/>
                    <a:pt x="525" y="1648"/>
                    <a:pt x="861" y="1661"/>
                  </a:cubicBezTo>
                  <a:cubicBezTo>
                    <a:pt x="873" y="1662"/>
                    <a:pt x="884" y="1662"/>
                    <a:pt x="895" y="1662"/>
                  </a:cubicBezTo>
                  <a:cubicBezTo>
                    <a:pt x="1217" y="1662"/>
                    <a:pt x="1513" y="1475"/>
                    <a:pt x="1649" y="1180"/>
                  </a:cubicBezTo>
                  <a:cubicBezTo>
                    <a:pt x="1843" y="764"/>
                    <a:pt x="1661" y="271"/>
                    <a:pt x="1245" y="77"/>
                  </a:cubicBezTo>
                  <a:cubicBezTo>
                    <a:pt x="1134" y="25"/>
                    <a:pt x="1015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20"/>
            <p:cNvSpPr/>
            <p:nvPr/>
          </p:nvSpPr>
          <p:spPr>
            <a:xfrm>
              <a:off x="4633325" y="734925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43" y="0"/>
                  </a:moveTo>
                  <a:cubicBezTo>
                    <a:pt x="247" y="0"/>
                    <a:pt x="1" y="301"/>
                    <a:pt x="116" y="615"/>
                  </a:cubicBezTo>
                  <a:cubicBezTo>
                    <a:pt x="179" y="788"/>
                    <a:pt x="341" y="907"/>
                    <a:pt x="526" y="915"/>
                  </a:cubicBezTo>
                  <a:cubicBezTo>
                    <a:pt x="533" y="915"/>
                    <a:pt x="539" y="915"/>
                    <a:pt x="545" y="915"/>
                  </a:cubicBezTo>
                  <a:cubicBezTo>
                    <a:pt x="721" y="915"/>
                    <a:pt x="884" y="813"/>
                    <a:pt x="959" y="650"/>
                  </a:cubicBezTo>
                  <a:cubicBezTo>
                    <a:pt x="1066" y="422"/>
                    <a:pt x="967" y="150"/>
                    <a:pt x="737" y="44"/>
                  </a:cubicBezTo>
                  <a:cubicBezTo>
                    <a:pt x="672" y="14"/>
                    <a:pt x="606" y="0"/>
                    <a:pt x="5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20"/>
            <p:cNvSpPr/>
            <p:nvPr/>
          </p:nvSpPr>
          <p:spPr>
            <a:xfrm>
              <a:off x="4770450" y="76497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0" y="301"/>
                    <a:pt x="116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8" y="915"/>
                    <a:pt x="545" y="915"/>
                  </a:cubicBezTo>
                  <a:cubicBezTo>
                    <a:pt x="722" y="915"/>
                    <a:pt x="883" y="813"/>
                    <a:pt x="959" y="652"/>
                  </a:cubicBezTo>
                  <a:cubicBezTo>
                    <a:pt x="1066" y="422"/>
                    <a:pt x="966" y="151"/>
                    <a:pt x="738" y="45"/>
                  </a:cubicBezTo>
                  <a:cubicBezTo>
                    <a:pt x="673" y="15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20"/>
            <p:cNvSpPr/>
            <p:nvPr/>
          </p:nvSpPr>
          <p:spPr>
            <a:xfrm>
              <a:off x="4679525" y="448325"/>
              <a:ext cx="67550" cy="60950"/>
            </a:xfrm>
            <a:custGeom>
              <a:avLst/>
              <a:gdLst/>
              <a:ahLst/>
              <a:cxnLst/>
              <a:rect l="l" t="t" r="r" b="b"/>
              <a:pathLst>
                <a:path w="2702" h="2438" extrusionOk="0">
                  <a:moveTo>
                    <a:pt x="1315" y="1"/>
                  </a:moveTo>
                  <a:cubicBezTo>
                    <a:pt x="1015" y="1"/>
                    <a:pt x="719" y="111"/>
                    <a:pt x="489" y="323"/>
                  </a:cubicBezTo>
                  <a:cubicBezTo>
                    <a:pt x="127" y="656"/>
                    <a:pt x="1" y="1175"/>
                    <a:pt x="171" y="1638"/>
                  </a:cubicBezTo>
                  <a:cubicBezTo>
                    <a:pt x="339" y="2099"/>
                    <a:pt x="771" y="2415"/>
                    <a:pt x="1264" y="2436"/>
                  </a:cubicBezTo>
                  <a:cubicBezTo>
                    <a:pt x="1281" y="2437"/>
                    <a:pt x="1298" y="2437"/>
                    <a:pt x="1316" y="2437"/>
                  </a:cubicBezTo>
                  <a:cubicBezTo>
                    <a:pt x="1787" y="2437"/>
                    <a:pt x="2219" y="2163"/>
                    <a:pt x="2419" y="1731"/>
                  </a:cubicBezTo>
                  <a:cubicBezTo>
                    <a:pt x="2702" y="1121"/>
                    <a:pt x="2437" y="398"/>
                    <a:pt x="1827" y="114"/>
                  </a:cubicBezTo>
                  <a:cubicBezTo>
                    <a:pt x="1663" y="38"/>
                    <a:pt x="1488" y="1"/>
                    <a:pt x="13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20"/>
            <p:cNvSpPr/>
            <p:nvPr/>
          </p:nvSpPr>
          <p:spPr>
            <a:xfrm>
              <a:off x="4285175" y="919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4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3"/>
                    <a:pt x="454" y="1211"/>
                    <a:pt x="701" y="1220"/>
                  </a:cubicBezTo>
                  <a:cubicBezTo>
                    <a:pt x="710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8"/>
                  </a:cubicBezTo>
                  <a:cubicBezTo>
                    <a:pt x="1419" y="563"/>
                    <a:pt x="1287" y="201"/>
                    <a:pt x="982" y="59"/>
                  </a:cubicBezTo>
                  <a:cubicBezTo>
                    <a:pt x="896" y="19"/>
                    <a:pt x="808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20"/>
            <p:cNvSpPr/>
            <p:nvPr/>
          </p:nvSpPr>
          <p:spPr>
            <a:xfrm>
              <a:off x="5028125" y="9919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8" y="1051"/>
                    <a:pt x="455" y="1209"/>
                    <a:pt x="700" y="1220"/>
                  </a:cubicBezTo>
                  <a:cubicBezTo>
                    <a:pt x="708" y="1220"/>
                    <a:pt x="717" y="1220"/>
                    <a:pt x="726" y="1220"/>
                  </a:cubicBezTo>
                  <a:cubicBezTo>
                    <a:pt x="962" y="1220"/>
                    <a:pt x="1178" y="1084"/>
                    <a:pt x="1278" y="868"/>
                  </a:cubicBezTo>
                  <a:cubicBezTo>
                    <a:pt x="1420" y="563"/>
                    <a:pt x="1287" y="200"/>
                    <a:pt x="982" y="59"/>
                  </a:cubicBezTo>
                  <a:cubicBezTo>
                    <a:pt x="896" y="19"/>
                    <a:pt x="808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20"/>
            <p:cNvSpPr/>
            <p:nvPr/>
          </p:nvSpPr>
          <p:spPr>
            <a:xfrm>
              <a:off x="4092925" y="56560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63" y="0"/>
                  </a:moveTo>
                  <a:cubicBezTo>
                    <a:pt x="165" y="0"/>
                    <a:pt x="1" y="201"/>
                    <a:pt x="78" y="411"/>
                  </a:cubicBezTo>
                  <a:cubicBezTo>
                    <a:pt x="127" y="543"/>
                    <a:pt x="246" y="611"/>
                    <a:pt x="365" y="611"/>
                  </a:cubicBezTo>
                  <a:cubicBezTo>
                    <a:pt x="476" y="611"/>
                    <a:pt x="586" y="553"/>
                    <a:pt x="641" y="434"/>
                  </a:cubicBezTo>
                  <a:cubicBezTo>
                    <a:pt x="712" y="281"/>
                    <a:pt x="644" y="100"/>
                    <a:pt x="492" y="30"/>
                  </a:cubicBezTo>
                  <a:cubicBezTo>
                    <a:pt x="449" y="9"/>
                    <a:pt x="405" y="0"/>
                    <a:pt x="3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20"/>
            <p:cNvSpPr/>
            <p:nvPr/>
          </p:nvSpPr>
          <p:spPr>
            <a:xfrm>
              <a:off x="3642025" y="1175475"/>
              <a:ext cx="35525" cy="30500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725" y="1"/>
                  </a:moveTo>
                  <a:cubicBezTo>
                    <a:pt x="329" y="1"/>
                    <a:pt x="0" y="401"/>
                    <a:pt x="155" y="821"/>
                  </a:cubicBezTo>
                  <a:cubicBezTo>
                    <a:pt x="239" y="1053"/>
                    <a:pt x="456" y="1210"/>
                    <a:pt x="702" y="1219"/>
                  </a:cubicBezTo>
                  <a:cubicBezTo>
                    <a:pt x="711" y="1220"/>
                    <a:pt x="720" y="1220"/>
                    <a:pt x="728" y="1220"/>
                  </a:cubicBezTo>
                  <a:cubicBezTo>
                    <a:pt x="965" y="1220"/>
                    <a:pt x="1179" y="1082"/>
                    <a:pt x="1279" y="868"/>
                  </a:cubicBezTo>
                  <a:cubicBezTo>
                    <a:pt x="1421" y="563"/>
                    <a:pt x="1289" y="200"/>
                    <a:pt x="983" y="59"/>
                  </a:cubicBezTo>
                  <a:cubicBezTo>
                    <a:pt x="897" y="19"/>
                    <a:pt x="809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20"/>
            <p:cNvSpPr/>
            <p:nvPr/>
          </p:nvSpPr>
          <p:spPr>
            <a:xfrm>
              <a:off x="4375425" y="455725"/>
              <a:ext cx="38200" cy="32825"/>
            </a:xfrm>
            <a:custGeom>
              <a:avLst/>
              <a:gdLst/>
              <a:ahLst/>
              <a:cxnLst/>
              <a:rect l="l" t="t" r="r" b="b"/>
              <a:pathLst>
                <a:path w="1528" h="1313" extrusionOk="0">
                  <a:moveTo>
                    <a:pt x="779" y="0"/>
                  </a:moveTo>
                  <a:cubicBezTo>
                    <a:pt x="353" y="0"/>
                    <a:pt x="0" y="431"/>
                    <a:pt x="166" y="883"/>
                  </a:cubicBezTo>
                  <a:cubicBezTo>
                    <a:pt x="258" y="1131"/>
                    <a:pt x="489" y="1301"/>
                    <a:pt x="754" y="1312"/>
                  </a:cubicBezTo>
                  <a:cubicBezTo>
                    <a:pt x="763" y="1312"/>
                    <a:pt x="772" y="1312"/>
                    <a:pt x="780" y="1312"/>
                  </a:cubicBezTo>
                  <a:cubicBezTo>
                    <a:pt x="1036" y="1312"/>
                    <a:pt x="1269" y="1165"/>
                    <a:pt x="1376" y="933"/>
                  </a:cubicBezTo>
                  <a:cubicBezTo>
                    <a:pt x="1528" y="604"/>
                    <a:pt x="1385" y="215"/>
                    <a:pt x="1056" y="63"/>
                  </a:cubicBezTo>
                  <a:cubicBezTo>
                    <a:pt x="963" y="20"/>
                    <a:pt x="869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20"/>
            <p:cNvSpPr/>
            <p:nvPr/>
          </p:nvSpPr>
          <p:spPr>
            <a:xfrm>
              <a:off x="4548975" y="492075"/>
              <a:ext cx="8250" cy="7125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169" y="1"/>
                  </a:moveTo>
                  <a:cubicBezTo>
                    <a:pt x="77" y="1"/>
                    <a:pt x="0" y="93"/>
                    <a:pt x="36" y="191"/>
                  </a:cubicBezTo>
                  <a:cubicBezTo>
                    <a:pt x="59" y="253"/>
                    <a:pt x="113" y="284"/>
                    <a:pt x="168" y="284"/>
                  </a:cubicBezTo>
                  <a:cubicBezTo>
                    <a:pt x="220" y="284"/>
                    <a:pt x="271" y="257"/>
                    <a:pt x="298" y="202"/>
                  </a:cubicBezTo>
                  <a:cubicBezTo>
                    <a:pt x="329" y="131"/>
                    <a:pt x="299" y="47"/>
                    <a:pt x="228" y="14"/>
                  </a:cubicBezTo>
                  <a:cubicBezTo>
                    <a:pt x="208" y="5"/>
                    <a:pt x="188" y="1"/>
                    <a:pt x="1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20"/>
            <p:cNvSpPr/>
            <p:nvPr/>
          </p:nvSpPr>
          <p:spPr>
            <a:xfrm>
              <a:off x="4643550" y="338800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7" y="0"/>
                  </a:moveTo>
                  <a:cubicBezTo>
                    <a:pt x="75" y="0"/>
                    <a:pt x="0" y="94"/>
                    <a:pt x="35" y="190"/>
                  </a:cubicBezTo>
                  <a:cubicBezTo>
                    <a:pt x="57" y="252"/>
                    <a:pt x="113" y="284"/>
                    <a:pt x="169" y="284"/>
                  </a:cubicBezTo>
                  <a:cubicBezTo>
                    <a:pt x="220" y="284"/>
                    <a:pt x="272" y="257"/>
                    <a:pt x="298" y="202"/>
                  </a:cubicBezTo>
                  <a:cubicBezTo>
                    <a:pt x="329" y="130"/>
                    <a:pt x="299" y="46"/>
                    <a:pt x="229" y="14"/>
                  </a:cubicBezTo>
                  <a:cubicBezTo>
                    <a:pt x="208" y="5"/>
                    <a:pt x="187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20"/>
            <p:cNvSpPr/>
            <p:nvPr/>
          </p:nvSpPr>
          <p:spPr>
            <a:xfrm>
              <a:off x="4959725" y="521850"/>
              <a:ext cx="12450" cy="10650"/>
            </a:xfrm>
            <a:custGeom>
              <a:avLst/>
              <a:gdLst/>
              <a:ahLst/>
              <a:cxnLst/>
              <a:rect l="l" t="t" r="r" b="b"/>
              <a:pathLst>
                <a:path w="498" h="426" extrusionOk="0">
                  <a:moveTo>
                    <a:pt x="253" y="0"/>
                  </a:moveTo>
                  <a:cubicBezTo>
                    <a:pt x="115" y="0"/>
                    <a:pt x="1" y="140"/>
                    <a:pt x="55" y="286"/>
                  </a:cubicBezTo>
                  <a:cubicBezTo>
                    <a:pt x="89" y="378"/>
                    <a:pt x="172" y="425"/>
                    <a:pt x="255" y="425"/>
                  </a:cubicBezTo>
                  <a:cubicBezTo>
                    <a:pt x="332" y="425"/>
                    <a:pt x="409" y="385"/>
                    <a:pt x="448" y="302"/>
                  </a:cubicBezTo>
                  <a:cubicBezTo>
                    <a:pt x="497" y="195"/>
                    <a:pt x="451" y="69"/>
                    <a:pt x="344" y="21"/>
                  </a:cubicBezTo>
                  <a:cubicBezTo>
                    <a:pt x="313" y="7"/>
                    <a:pt x="283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20"/>
            <p:cNvSpPr/>
            <p:nvPr/>
          </p:nvSpPr>
          <p:spPr>
            <a:xfrm>
              <a:off x="5110175" y="729825"/>
              <a:ext cx="24775" cy="21300"/>
            </a:xfrm>
            <a:custGeom>
              <a:avLst/>
              <a:gdLst/>
              <a:ahLst/>
              <a:cxnLst/>
              <a:rect l="l" t="t" r="r" b="b"/>
              <a:pathLst>
                <a:path w="991" h="852" extrusionOk="0">
                  <a:moveTo>
                    <a:pt x="505" y="0"/>
                  </a:moveTo>
                  <a:cubicBezTo>
                    <a:pt x="229" y="0"/>
                    <a:pt x="0" y="279"/>
                    <a:pt x="108" y="573"/>
                  </a:cubicBezTo>
                  <a:cubicBezTo>
                    <a:pt x="176" y="758"/>
                    <a:pt x="341" y="852"/>
                    <a:pt x="507" y="852"/>
                  </a:cubicBezTo>
                  <a:cubicBezTo>
                    <a:pt x="661" y="852"/>
                    <a:pt x="816" y="770"/>
                    <a:pt x="893" y="605"/>
                  </a:cubicBezTo>
                  <a:cubicBezTo>
                    <a:pt x="990" y="393"/>
                    <a:pt x="899" y="140"/>
                    <a:pt x="685" y="41"/>
                  </a:cubicBezTo>
                  <a:cubicBezTo>
                    <a:pt x="625" y="13"/>
                    <a:pt x="564" y="0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20"/>
            <p:cNvSpPr/>
            <p:nvPr/>
          </p:nvSpPr>
          <p:spPr>
            <a:xfrm>
              <a:off x="5005700" y="429125"/>
              <a:ext cx="16525" cy="14225"/>
            </a:xfrm>
            <a:custGeom>
              <a:avLst/>
              <a:gdLst/>
              <a:ahLst/>
              <a:cxnLst/>
              <a:rect l="l" t="t" r="r" b="b"/>
              <a:pathLst>
                <a:path w="661" h="569" extrusionOk="0">
                  <a:moveTo>
                    <a:pt x="336" y="1"/>
                  </a:moveTo>
                  <a:cubicBezTo>
                    <a:pt x="152" y="1"/>
                    <a:pt x="0" y="187"/>
                    <a:pt x="71" y="383"/>
                  </a:cubicBezTo>
                  <a:cubicBezTo>
                    <a:pt x="116" y="506"/>
                    <a:pt x="227" y="569"/>
                    <a:pt x="338" y="569"/>
                  </a:cubicBezTo>
                  <a:cubicBezTo>
                    <a:pt x="441" y="569"/>
                    <a:pt x="543" y="514"/>
                    <a:pt x="594" y="404"/>
                  </a:cubicBezTo>
                  <a:cubicBezTo>
                    <a:pt x="660" y="262"/>
                    <a:pt x="599" y="94"/>
                    <a:pt x="457" y="28"/>
                  </a:cubicBezTo>
                  <a:cubicBezTo>
                    <a:pt x="417" y="9"/>
                    <a:pt x="376" y="1"/>
                    <a:pt x="3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20"/>
            <p:cNvSpPr/>
            <p:nvPr/>
          </p:nvSpPr>
          <p:spPr>
            <a:xfrm>
              <a:off x="4690750" y="899100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7" y="0"/>
                  </a:moveTo>
                  <a:cubicBezTo>
                    <a:pt x="229" y="0"/>
                    <a:pt x="0" y="280"/>
                    <a:pt x="107" y="575"/>
                  </a:cubicBezTo>
                  <a:cubicBezTo>
                    <a:pt x="175" y="760"/>
                    <a:pt x="341" y="854"/>
                    <a:pt x="508" y="854"/>
                  </a:cubicBezTo>
                  <a:cubicBezTo>
                    <a:pt x="662" y="854"/>
                    <a:pt x="817" y="773"/>
                    <a:pt x="894" y="608"/>
                  </a:cubicBezTo>
                  <a:cubicBezTo>
                    <a:pt x="993" y="394"/>
                    <a:pt x="900" y="140"/>
                    <a:pt x="688" y="41"/>
                  </a:cubicBezTo>
                  <a:cubicBezTo>
                    <a:pt x="627" y="13"/>
                    <a:pt x="566" y="0"/>
                    <a:pt x="5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20"/>
            <p:cNvSpPr/>
            <p:nvPr/>
          </p:nvSpPr>
          <p:spPr>
            <a:xfrm>
              <a:off x="4921575" y="878575"/>
              <a:ext cx="16575" cy="14275"/>
            </a:xfrm>
            <a:custGeom>
              <a:avLst/>
              <a:gdLst/>
              <a:ahLst/>
              <a:cxnLst/>
              <a:rect l="l" t="t" r="r" b="b"/>
              <a:pathLst>
                <a:path w="663" h="571" extrusionOk="0">
                  <a:moveTo>
                    <a:pt x="339" y="1"/>
                  </a:moveTo>
                  <a:cubicBezTo>
                    <a:pt x="154" y="1"/>
                    <a:pt x="0" y="187"/>
                    <a:pt x="72" y="383"/>
                  </a:cubicBezTo>
                  <a:cubicBezTo>
                    <a:pt x="118" y="507"/>
                    <a:pt x="229" y="570"/>
                    <a:pt x="340" y="570"/>
                  </a:cubicBezTo>
                  <a:cubicBezTo>
                    <a:pt x="444" y="570"/>
                    <a:pt x="547" y="516"/>
                    <a:pt x="598" y="405"/>
                  </a:cubicBezTo>
                  <a:cubicBezTo>
                    <a:pt x="663" y="262"/>
                    <a:pt x="601" y="94"/>
                    <a:pt x="460" y="28"/>
                  </a:cubicBezTo>
                  <a:cubicBezTo>
                    <a:pt x="419" y="9"/>
                    <a:pt x="378" y="1"/>
                    <a:pt x="3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20"/>
            <p:cNvSpPr/>
            <p:nvPr/>
          </p:nvSpPr>
          <p:spPr>
            <a:xfrm>
              <a:off x="4546000" y="8634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0" y="0"/>
                  </a:moveTo>
                  <a:cubicBezTo>
                    <a:pt x="59" y="0"/>
                    <a:pt x="0" y="73"/>
                    <a:pt x="27" y="149"/>
                  </a:cubicBezTo>
                  <a:cubicBezTo>
                    <a:pt x="44" y="197"/>
                    <a:pt x="88" y="222"/>
                    <a:pt x="131" y="222"/>
                  </a:cubicBezTo>
                  <a:cubicBezTo>
                    <a:pt x="171" y="222"/>
                    <a:pt x="211" y="201"/>
                    <a:pt x="230" y="158"/>
                  </a:cubicBezTo>
                  <a:cubicBezTo>
                    <a:pt x="257" y="103"/>
                    <a:pt x="233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20"/>
            <p:cNvSpPr/>
            <p:nvPr/>
          </p:nvSpPr>
          <p:spPr>
            <a:xfrm>
              <a:off x="4563575" y="979575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1"/>
                  </a:moveTo>
                  <a:cubicBezTo>
                    <a:pt x="59" y="1"/>
                    <a:pt x="0" y="73"/>
                    <a:pt x="28" y="148"/>
                  </a:cubicBezTo>
                  <a:cubicBezTo>
                    <a:pt x="45" y="197"/>
                    <a:pt x="88" y="221"/>
                    <a:pt x="131" y="221"/>
                  </a:cubicBezTo>
                  <a:cubicBezTo>
                    <a:pt x="171" y="221"/>
                    <a:pt x="211" y="200"/>
                    <a:pt x="231" y="157"/>
                  </a:cubicBezTo>
                  <a:cubicBezTo>
                    <a:pt x="256" y="102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20"/>
            <p:cNvSpPr/>
            <p:nvPr/>
          </p:nvSpPr>
          <p:spPr>
            <a:xfrm>
              <a:off x="4840025" y="9801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49"/>
                  </a:cubicBezTo>
                  <a:cubicBezTo>
                    <a:pt x="46" y="197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20"/>
            <p:cNvSpPr/>
            <p:nvPr/>
          </p:nvSpPr>
          <p:spPr>
            <a:xfrm>
              <a:off x="4248800" y="72402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30" y="0"/>
                  </a:moveTo>
                  <a:cubicBezTo>
                    <a:pt x="59" y="0"/>
                    <a:pt x="0" y="73"/>
                    <a:pt x="28" y="148"/>
                  </a:cubicBezTo>
                  <a:cubicBezTo>
                    <a:pt x="46" y="196"/>
                    <a:pt x="89" y="221"/>
                    <a:pt x="132" y="221"/>
                  </a:cubicBezTo>
                  <a:cubicBezTo>
                    <a:pt x="172" y="221"/>
                    <a:pt x="212" y="200"/>
                    <a:pt x="232" y="157"/>
                  </a:cubicBezTo>
                  <a:cubicBezTo>
                    <a:pt x="258" y="102"/>
                    <a:pt x="234" y="37"/>
                    <a:pt x="178" y="11"/>
                  </a:cubicBezTo>
                  <a:cubicBezTo>
                    <a:pt x="162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20"/>
            <p:cNvSpPr/>
            <p:nvPr/>
          </p:nvSpPr>
          <p:spPr>
            <a:xfrm>
              <a:off x="4039650" y="87807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1" y="0"/>
                  </a:moveTo>
                  <a:cubicBezTo>
                    <a:pt x="268" y="0"/>
                    <a:pt x="1" y="327"/>
                    <a:pt x="127" y="669"/>
                  </a:cubicBezTo>
                  <a:cubicBezTo>
                    <a:pt x="196" y="858"/>
                    <a:pt x="372" y="986"/>
                    <a:pt x="572" y="995"/>
                  </a:cubicBezTo>
                  <a:cubicBezTo>
                    <a:pt x="578" y="995"/>
                    <a:pt x="584" y="995"/>
                    <a:pt x="591" y="995"/>
                  </a:cubicBezTo>
                  <a:cubicBezTo>
                    <a:pt x="785" y="995"/>
                    <a:pt x="961" y="884"/>
                    <a:pt x="1044" y="708"/>
                  </a:cubicBezTo>
                  <a:cubicBezTo>
                    <a:pt x="1158" y="458"/>
                    <a:pt x="1050" y="164"/>
                    <a:pt x="802" y="48"/>
                  </a:cubicBezTo>
                  <a:cubicBezTo>
                    <a:pt x="731" y="15"/>
                    <a:pt x="660" y="0"/>
                    <a:pt x="5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20"/>
            <p:cNvSpPr/>
            <p:nvPr/>
          </p:nvSpPr>
          <p:spPr>
            <a:xfrm>
              <a:off x="3584800" y="401825"/>
              <a:ext cx="46875" cy="43950"/>
            </a:xfrm>
            <a:custGeom>
              <a:avLst/>
              <a:gdLst/>
              <a:ahLst/>
              <a:cxnLst/>
              <a:rect l="l" t="t" r="r" b="b"/>
              <a:pathLst>
                <a:path w="1875" h="1758" extrusionOk="0">
                  <a:moveTo>
                    <a:pt x="936" y="1"/>
                  </a:moveTo>
                  <a:cubicBezTo>
                    <a:pt x="862" y="1"/>
                    <a:pt x="788" y="10"/>
                    <a:pt x="714" y="29"/>
                  </a:cubicBezTo>
                  <a:cubicBezTo>
                    <a:pt x="372" y="119"/>
                    <a:pt x="116" y="408"/>
                    <a:pt x="66" y="759"/>
                  </a:cubicBezTo>
                  <a:cubicBezTo>
                    <a:pt x="0" y="1240"/>
                    <a:pt x="337" y="1684"/>
                    <a:pt x="818" y="1750"/>
                  </a:cubicBezTo>
                  <a:cubicBezTo>
                    <a:pt x="858" y="1755"/>
                    <a:pt x="898" y="1758"/>
                    <a:pt x="937" y="1758"/>
                  </a:cubicBezTo>
                  <a:cubicBezTo>
                    <a:pt x="1246" y="1758"/>
                    <a:pt x="1536" y="1595"/>
                    <a:pt x="1696" y="1323"/>
                  </a:cubicBezTo>
                  <a:cubicBezTo>
                    <a:pt x="1875" y="1016"/>
                    <a:pt x="1852" y="632"/>
                    <a:pt x="1637" y="349"/>
                  </a:cubicBezTo>
                  <a:cubicBezTo>
                    <a:pt x="1468" y="126"/>
                    <a:pt x="1207" y="1"/>
                    <a:pt x="9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20"/>
            <p:cNvSpPr/>
            <p:nvPr/>
          </p:nvSpPr>
          <p:spPr>
            <a:xfrm>
              <a:off x="3362875" y="1083450"/>
              <a:ext cx="44350" cy="41550"/>
            </a:xfrm>
            <a:custGeom>
              <a:avLst/>
              <a:gdLst/>
              <a:ahLst/>
              <a:cxnLst/>
              <a:rect l="l" t="t" r="r" b="b"/>
              <a:pathLst>
                <a:path w="1774" h="1662" extrusionOk="0">
                  <a:moveTo>
                    <a:pt x="888" y="0"/>
                  </a:moveTo>
                  <a:cubicBezTo>
                    <a:pt x="818" y="0"/>
                    <a:pt x="747" y="9"/>
                    <a:pt x="677" y="28"/>
                  </a:cubicBezTo>
                  <a:cubicBezTo>
                    <a:pt x="350" y="112"/>
                    <a:pt x="108" y="385"/>
                    <a:pt x="63" y="717"/>
                  </a:cubicBezTo>
                  <a:cubicBezTo>
                    <a:pt x="0" y="1171"/>
                    <a:pt x="319" y="1591"/>
                    <a:pt x="773" y="1654"/>
                  </a:cubicBezTo>
                  <a:cubicBezTo>
                    <a:pt x="810" y="1659"/>
                    <a:pt x="848" y="1661"/>
                    <a:pt x="885" y="1661"/>
                  </a:cubicBezTo>
                  <a:cubicBezTo>
                    <a:pt x="1178" y="1661"/>
                    <a:pt x="1453" y="1507"/>
                    <a:pt x="1604" y="1250"/>
                  </a:cubicBezTo>
                  <a:cubicBezTo>
                    <a:pt x="1774" y="959"/>
                    <a:pt x="1751" y="597"/>
                    <a:pt x="1548" y="328"/>
                  </a:cubicBezTo>
                  <a:cubicBezTo>
                    <a:pt x="1389" y="118"/>
                    <a:pt x="1143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20"/>
            <p:cNvSpPr/>
            <p:nvPr/>
          </p:nvSpPr>
          <p:spPr>
            <a:xfrm>
              <a:off x="3490675" y="9628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5"/>
                  </a:cubicBezTo>
                  <a:cubicBezTo>
                    <a:pt x="0" y="645"/>
                    <a:pt x="176" y="875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7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20"/>
            <p:cNvSpPr/>
            <p:nvPr/>
          </p:nvSpPr>
          <p:spPr>
            <a:xfrm>
              <a:off x="3350775" y="97437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0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5"/>
                    <a:pt x="175" y="875"/>
                    <a:pt x="426" y="909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1" y="182"/>
                  </a:cubicBezTo>
                  <a:cubicBezTo>
                    <a:pt x="757" y="57"/>
                    <a:pt x="623" y="0"/>
                    <a:pt x="4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20"/>
            <p:cNvSpPr/>
            <p:nvPr/>
          </p:nvSpPr>
          <p:spPr>
            <a:xfrm>
              <a:off x="3807100" y="588875"/>
              <a:ext cx="32525" cy="30475"/>
            </a:xfrm>
            <a:custGeom>
              <a:avLst/>
              <a:gdLst/>
              <a:ahLst/>
              <a:cxnLst/>
              <a:rect l="l" t="t" r="r" b="b"/>
              <a:pathLst>
                <a:path w="1301" h="1219" extrusionOk="0">
                  <a:moveTo>
                    <a:pt x="649" y="0"/>
                  </a:moveTo>
                  <a:cubicBezTo>
                    <a:pt x="598" y="0"/>
                    <a:pt x="547" y="7"/>
                    <a:pt x="496" y="20"/>
                  </a:cubicBezTo>
                  <a:cubicBezTo>
                    <a:pt x="257" y="83"/>
                    <a:pt x="80" y="283"/>
                    <a:pt x="47" y="526"/>
                  </a:cubicBezTo>
                  <a:cubicBezTo>
                    <a:pt x="0" y="860"/>
                    <a:pt x="233" y="1167"/>
                    <a:pt x="567" y="1213"/>
                  </a:cubicBezTo>
                  <a:cubicBezTo>
                    <a:pt x="594" y="1217"/>
                    <a:pt x="622" y="1219"/>
                    <a:pt x="649" y="1219"/>
                  </a:cubicBezTo>
                  <a:cubicBezTo>
                    <a:pt x="863" y="1219"/>
                    <a:pt x="1065" y="1105"/>
                    <a:pt x="1176" y="917"/>
                  </a:cubicBezTo>
                  <a:cubicBezTo>
                    <a:pt x="1300" y="704"/>
                    <a:pt x="1284" y="438"/>
                    <a:pt x="1135" y="241"/>
                  </a:cubicBezTo>
                  <a:cubicBezTo>
                    <a:pt x="1018" y="87"/>
                    <a:pt x="837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20"/>
            <p:cNvSpPr/>
            <p:nvPr/>
          </p:nvSpPr>
          <p:spPr>
            <a:xfrm>
              <a:off x="3028375" y="826850"/>
              <a:ext cx="32475" cy="30500"/>
            </a:xfrm>
            <a:custGeom>
              <a:avLst/>
              <a:gdLst/>
              <a:ahLst/>
              <a:cxnLst/>
              <a:rect l="l" t="t" r="r" b="b"/>
              <a:pathLst>
                <a:path w="1299" h="1220" extrusionOk="0">
                  <a:moveTo>
                    <a:pt x="650" y="1"/>
                  </a:moveTo>
                  <a:cubicBezTo>
                    <a:pt x="599" y="1"/>
                    <a:pt x="546" y="8"/>
                    <a:pt x="495" y="21"/>
                  </a:cubicBezTo>
                  <a:cubicBezTo>
                    <a:pt x="256" y="83"/>
                    <a:pt x="78" y="283"/>
                    <a:pt x="45" y="528"/>
                  </a:cubicBezTo>
                  <a:cubicBezTo>
                    <a:pt x="0" y="860"/>
                    <a:pt x="233" y="1168"/>
                    <a:pt x="565" y="1213"/>
                  </a:cubicBezTo>
                  <a:cubicBezTo>
                    <a:pt x="594" y="1217"/>
                    <a:pt x="622" y="1219"/>
                    <a:pt x="650" y="1219"/>
                  </a:cubicBezTo>
                  <a:cubicBezTo>
                    <a:pt x="865" y="1219"/>
                    <a:pt x="1065" y="1106"/>
                    <a:pt x="1174" y="917"/>
                  </a:cubicBezTo>
                  <a:cubicBezTo>
                    <a:pt x="1299" y="705"/>
                    <a:pt x="1284" y="439"/>
                    <a:pt x="1133" y="242"/>
                  </a:cubicBezTo>
                  <a:cubicBezTo>
                    <a:pt x="1017" y="88"/>
                    <a:pt x="837" y="1"/>
                    <a:pt x="6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20"/>
            <p:cNvSpPr/>
            <p:nvPr/>
          </p:nvSpPr>
          <p:spPr>
            <a:xfrm>
              <a:off x="4066475" y="972325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28" y="0"/>
                  </a:moveTo>
                  <a:cubicBezTo>
                    <a:pt x="186" y="0"/>
                    <a:pt x="47" y="98"/>
                    <a:pt x="23" y="264"/>
                  </a:cubicBezTo>
                  <a:cubicBezTo>
                    <a:pt x="1" y="431"/>
                    <a:pt x="118" y="584"/>
                    <a:pt x="283" y="607"/>
                  </a:cubicBezTo>
                  <a:cubicBezTo>
                    <a:pt x="299" y="609"/>
                    <a:pt x="314" y="610"/>
                    <a:pt x="328" y="610"/>
                  </a:cubicBezTo>
                  <a:cubicBezTo>
                    <a:pt x="572" y="610"/>
                    <a:pt x="724" y="325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20"/>
            <p:cNvSpPr/>
            <p:nvPr/>
          </p:nvSpPr>
          <p:spPr>
            <a:xfrm>
              <a:off x="3391250" y="372825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491" y="0"/>
                  </a:moveTo>
                  <a:cubicBezTo>
                    <a:pt x="278" y="0"/>
                    <a:pt x="69" y="147"/>
                    <a:pt x="35" y="395"/>
                  </a:cubicBezTo>
                  <a:cubicBezTo>
                    <a:pt x="0" y="646"/>
                    <a:pt x="176" y="876"/>
                    <a:pt x="425" y="911"/>
                  </a:cubicBezTo>
                  <a:cubicBezTo>
                    <a:pt x="448" y="914"/>
                    <a:pt x="470" y="915"/>
                    <a:pt x="492" y="915"/>
                  </a:cubicBezTo>
                  <a:cubicBezTo>
                    <a:pt x="857" y="915"/>
                    <a:pt x="1084" y="488"/>
                    <a:pt x="852" y="182"/>
                  </a:cubicBezTo>
                  <a:cubicBezTo>
                    <a:pt x="758" y="57"/>
                    <a:pt x="623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20"/>
            <p:cNvSpPr/>
            <p:nvPr/>
          </p:nvSpPr>
          <p:spPr>
            <a:xfrm>
              <a:off x="3207575" y="442650"/>
              <a:ext cx="18050" cy="15300"/>
            </a:xfrm>
            <a:custGeom>
              <a:avLst/>
              <a:gdLst/>
              <a:ahLst/>
              <a:cxnLst/>
              <a:rect l="l" t="t" r="r" b="b"/>
              <a:pathLst>
                <a:path w="722" h="612" extrusionOk="0">
                  <a:moveTo>
                    <a:pt x="326" y="0"/>
                  </a:moveTo>
                  <a:cubicBezTo>
                    <a:pt x="184" y="0"/>
                    <a:pt x="45" y="98"/>
                    <a:pt x="23" y="264"/>
                  </a:cubicBezTo>
                  <a:cubicBezTo>
                    <a:pt x="0" y="431"/>
                    <a:pt x="116" y="584"/>
                    <a:pt x="283" y="608"/>
                  </a:cubicBezTo>
                  <a:cubicBezTo>
                    <a:pt x="297" y="610"/>
                    <a:pt x="312" y="611"/>
                    <a:pt x="326" y="611"/>
                  </a:cubicBezTo>
                  <a:cubicBezTo>
                    <a:pt x="570" y="611"/>
                    <a:pt x="722" y="326"/>
                    <a:pt x="567" y="121"/>
                  </a:cubicBezTo>
                  <a:cubicBezTo>
                    <a:pt x="504" y="38"/>
                    <a:pt x="415" y="0"/>
                    <a:pt x="3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20"/>
            <p:cNvSpPr/>
            <p:nvPr/>
          </p:nvSpPr>
          <p:spPr>
            <a:xfrm>
              <a:off x="3806750" y="114615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0"/>
                  </a:moveTo>
                  <a:cubicBezTo>
                    <a:pt x="645" y="0"/>
                    <a:pt x="588" y="7"/>
                    <a:pt x="533" y="22"/>
                  </a:cubicBezTo>
                  <a:cubicBezTo>
                    <a:pt x="277" y="88"/>
                    <a:pt x="86" y="303"/>
                    <a:pt x="50" y="566"/>
                  </a:cubicBezTo>
                  <a:cubicBezTo>
                    <a:pt x="1" y="925"/>
                    <a:pt x="252" y="1256"/>
                    <a:pt x="609" y="1304"/>
                  </a:cubicBezTo>
                  <a:cubicBezTo>
                    <a:pt x="640" y="1308"/>
                    <a:pt x="670" y="1310"/>
                    <a:pt x="699" y="1310"/>
                  </a:cubicBezTo>
                  <a:cubicBezTo>
                    <a:pt x="930" y="1310"/>
                    <a:pt x="1146" y="1189"/>
                    <a:pt x="1265" y="987"/>
                  </a:cubicBezTo>
                  <a:cubicBezTo>
                    <a:pt x="1399" y="757"/>
                    <a:pt x="1382" y="472"/>
                    <a:pt x="1221" y="260"/>
                  </a:cubicBezTo>
                  <a:cubicBezTo>
                    <a:pt x="1095" y="94"/>
                    <a:pt x="902" y="0"/>
                    <a:pt x="70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20"/>
            <p:cNvSpPr/>
            <p:nvPr/>
          </p:nvSpPr>
          <p:spPr>
            <a:xfrm>
              <a:off x="3662275" y="118295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152" y="1"/>
                  </a:moveTo>
                  <a:cubicBezTo>
                    <a:pt x="87" y="1"/>
                    <a:pt x="22" y="46"/>
                    <a:pt x="11" y="124"/>
                  </a:cubicBezTo>
                  <a:cubicBezTo>
                    <a:pt x="1" y="200"/>
                    <a:pt x="55" y="273"/>
                    <a:pt x="133" y="283"/>
                  </a:cubicBezTo>
                  <a:cubicBezTo>
                    <a:pt x="140" y="284"/>
                    <a:pt x="146" y="284"/>
                    <a:pt x="153" y="284"/>
                  </a:cubicBezTo>
                  <a:cubicBezTo>
                    <a:pt x="266" y="284"/>
                    <a:pt x="338" y="153"/>
                    <a:pt x="265" y="58"/>
                  </a:cubicBezTo>
                  <a:cubicBezTo>
                    <a:pt x="236" y="19"/>
                    <a:pt x="194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20"/>
            <p:cNvSpPr/>
            <p:nvPr/>
          </p:nvSpPr>
          <p:spPr>
            <a:xfrm>
              <a:off x="3038325" y="1108950"/>
              <a:ext cx="25175" cy="21300"/>
            </a:xfrm>
            <a:custGeom>
              <a:avLst/>
              <a:gdLst/>
              <a:ahLst/>
              <a:cxnLst/>
              <a:rect l="l" t="t" r="r" b="b"/>
              <a:pathLst>
                <a:path w="1007" h="852" extrusionOk="0">
                  <a:moveTo>
                    <a:pt x="455" y="0"/>
                  </a:moveTo>
                  <a:cubicBezTo>
                    <a:pt x="257" y="0"/>
                    <a:pt x="63" y="136"/>
                    <a:pt x="32" y="368"/>
                  </a:cubicBezTo>
                  <a:cubicBezTo>
                    <a:pt x="0" y="601"/>
                    <a:pt x="163" y="814"/>
                    <a:pt x="396" y="847"/>
                  </a:cubicBezTo>
                  <a:cubicBezTo>
                    <a:pt x="416" y="850"/>
                    <a:pt x="437" y="851"/>
                    <a:pt x="457" y="851"/>
                  </a:cubicBezTo>
                  <a:cubicBezTo>
                    <a:pt x="796" y="851"/>
                    <a:pt x="1007" y="455"/>
                    <a:pt x="791" y="169"/>
                  </a:cubicBezTo>
                  <a:cubicBezTo>
                    <a:pt x="703" y="53"/>
                    <a:pt x="57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20"/>
            <p:cNvSpPr/>
            <p:nvPr/>
          </p:nvSpPr>
          <p:spPr>
            <a:xfrm>
              <a:off x="3269150" y="891025"/>
              <a:ext cx="25300" cy="21350"/>
            </a:xfrm>
            <a:custGeom>
              <a:avLst/>
              <a:gdLst/>
              <a:ahLst/>
              <a:cxnLst/>
              <a:rect l="l" t="t" r="r" b="b"/>
              <a:pathLst>
                <a:path w="1012" h="854" extrusionOk="0">
                  <a:moveTo>
                    <a:pt x="459" y="0"/>
                  </a:moveTo>
                  <a:cubicBezTo>
                    <a:pt x="260" y="0"/>
                    <a:pt x="65" y="138"/>
                    <a:pt x="34" y="370"/>
                  </a:cubicBezTo>
                  <a:cubicBezTo>
                    <a:pt x="1" y="603"/>
                    <a:pt x="165" y="818"/>
                    <a:pt x="397" y="850"/>
                  </a:cubicBezTo>
                  <a:cubicBezTo>
                    <a:pt x="419" y="853"/>
                    <a:pt x="440" y="854"/>
                    <a:pt x="460" y="854"/>
                  </a:cubicBezTo>
                  <a:cubicBezTo>
                    <a:pt x="800" y="854"/>
                    <a:pt x="1011" y="455"/>
                    <a:pt x="796" y="170"/>
                  </a:cubicBezTo>
                  <a:cubicBezTo>
                    <a:pt x="708" y="54"/>
                    <a:pt x="58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20"/>
            <p:cNvSpPr/>
            <p:nvPr/>
          </p:nvSpPr>
          <p:spPr>
            <a:xfrm>
              <a:off x="3183750" y="917025"/>
              <a:ext cx="16875" cy="14250"/>
            </a:xfrm>
            <a:custGeom>
              <a:avLst/>
              <a:gdLst/>
              <a:ahLst/>
              <a:cxnLst/>
              <a:rect l="l" t="t" r="r" b="b"/>
              <a:pathLst>
                <a:path w="675" h="570" extrusionOk="0">
                  <a:moveTo>
                    <a:pt x="305" y="1"/>
                  </a:moveTo>
                  <a:cubicBezTo>
                    <a:pt x="173" y="1"/>
                    <a:pt x="43" y="92"/>
                    <a:pt x="21" y="247"/>
                  </a:cubicBezTo>
                  <a:cubicBezTo>
                    <a:pt x="0" y="403"/>
                    <a:pt x="110" y="546"/>
                    <a:pt x="265" y="567"/>
                  </a:cubicBezTo>
                  <a:cubicBezTo>
                    <a:pt x="279" y="569"/>
                    <a:pt x="292" y="570"/>
                    <a:pt x="306" y="570"/>
                  </a:cubicBezTo>
                  <a:cubicBezTo>
                    <a:pt x="533" y="570"/>
                    <a:pt x="674" y="303"/>
                    <a:pt x="529" y="113"/>
                  </a:cubicBezTo>
                  <a:cubicBezTo>
                    <a:pt x="471" y="36"/>
                    <a:pt x="387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20"/>
            <p:cNvSpPr/>
            <p:nvPr/>
          </p:nvSpPr>
          <p:spPr>
            <a:xfrm>
              <a:off x="3558125" y="8283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19" y="1"/>
                  </a:moveTo>
                  <a:cubicBezTo>
                    <a:pt x="68" y="1"/>
                    <a:pt x="17" y="36"/>
                    <a:pt x="9" y="95"/>
                  </a:cubicBezTo>
                  <a:cubicBezTo>
                    <a:pt x="0" y="156"/>
                    <a:pt x="42" y="213"/>
                    <a:pt x="104" y="220"/>
                  </a:cubicBezTo>
                  <a:cubicBezTo>
                    <a:pt x="109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1"/>
                    <a:pt x="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20"/>
            <p:cNvSpPr/>
            <p:nvPr/>
          </p:nvSpPr>
          <p:spPr>
            <a:xfrm>
              <a:off x="3510325" y="8493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18" y="1"/>
                  </a:moveTo>
                  <a:cubicBezTo>
                    <a:pt x="67" y="1"/>
                    <a:pt x="17" y="36"/>
                    <a:pt x="9" y="96"/>
                  </a:cubicBezTo>
                  <a:cubicBezTo>
                    <a:pt x="0" y="156"/>
                    <a:pt x="42" y="211"/>
                    <a:pt x="102" y="220"/>
                  </a:cubicBezTo>
                  <a:cubicBezTo>
                    <a:pt x="108" y="221"/>
                    <a:pt x="113" y="222"/>
                    <a:pt x="119" y="222"/>
                  </a:cubicBezTo>
                  <a:cubicBezTo>
                    <a:pt x="207" y="222"/>
                    <a:pt x="261" y="118"/>
                    <a:pt x="206" y="45"/>
                  </a:cubicBezTo>
                  <a:cubicBezTo>
                    <a:pt x="183" y="14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20"/>
            <p:cNvSpPr/>
            <p:nvPr/>
          </p:nvSpPr>
          <p:spPr>
            <a:xfrm>
              <a:off x="2971550" y="778475"/>
              <a:ext cx="6600" cy="5550"/>
            </a:xfrm>
            <a:custGeom>
              <a:avLst/>
              <a:gdLst/>
              <a:ahLst/>
              <a:cxnLst/>
              <a:rect l="l" t="t" r="r" b="b"/>
              <a:pathLst>
                <a:path w="264" h="222" extrusionOk="0">
                  <a:moveTo>
                    <a:pt x="119" y="0"/>
                  </a:moveTo>
                  <a:cubicBezTo>
                    <a:pt x="68" y="0"/>
                    <a:pt x="18" y="35"/>
                    <a:pt x="10" y="95"/>
                  </a:cubicBezTo>
                  <a:cubicBezTo>
                    <a:pt x="1" y="156"/>
                    <a:pt x="43" y="211"/>
                    <a:pt x="104" y="220"/>
                  </a:cubicBezTo>
                  <a:cubicBezTo>
                    <a:pt x="110" y="221"/>
                    <a:pt x="115" y="221"/>
                    <a:pt x="120" y="221"/>
                  </a:cubicBezTo>
                  <a:cubicBezTo>
                    <a:pt x="207" y="221"/>
                    <a:pt x="263" y="118"/>
                    <a:pt x="206" y="44"/>
                  </a:cubicBezTo>
                  <a:cubicBezTo>
                    <a:pt x="184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20"/>
            <p:cNvSpPr/>
            <p:nvPr/>
          </p:nvSpPr>
          <p:spPr>
            <a:xfrm>
              <a:off x="3883150" y="874425"/>
              <a:ext cx="6600" cy="5525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6"/>
                    <a:pt x="43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3" y="117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20"/>
            <p:cNvSpPr/>
            <p:nvPr/>
          </p:nvSpPr>
          <p:spPr>
            <a:xfrm>
              <a:off x="4013775" y="650200"/>
              <a:ext cx="29450" cy="24900"/>
            </a:xfrm>
            <a:custGeom>
              <a:avLst/>
              <a:gdLst/>
              <a:ahLst/>
              <a:cxnLst/>
              <a:rect l="l" t="t" r="r" b="b"/>
              <a:pathLst>
                <a:path w="1178" h="996" extrusionOk="0">
                  <a:moveTo>
                    <a:pt x="533" y="1"/>
                  </a:moveTo>
                  <a:cubicBezTo>
                    <a:pt x="302" y="1"/>
                    <a:pt x="75" y="160"/>
                    <a:pt x="38" y="430"/>
                  </a:cubicBezTo>
                  <a:cubicBezTo>
                    <a:pt x="0" y="702"/>
                    <a:pt x="189" y="953"/>
                    <a:pt x="463" y="991"/>
                  </a:cubicBezTo>
                  <a:cubicBezTo>
                    <a:pt x="487" y="994"/>
                    <a:pt x="510" y="996"/>
                    <a:pt x="533" y="996"/>
                  </a:cubicBezTo>
                  <a:cubicBezTo>
                    <a:pt x="930" y="996"/>
                    <a:pt x="1177" y="531"/>
                    <a:pt x="924" y="197"/>
                  </a:cubicBezTo>
                  <a:cubicBezTo>
                    <a:pt x="822" y="62"/>
                    <a:pt x="677" y="1"/>
                    <a:pt x="53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20"/>
            <p:cNvSpPr/>
            <p:nvPr/>
          </p:nvSpPr>
          <p:spPr>
            <a:xfrm>
              <a:off x="3719025" y="915900"/>
              <a:ext cx="15125" cy="13025"/>
            </a:xfrm>
            <a:custGeom>
              <a:avLst/>
              <a:gdLst/>
              <a:ahLst/>
              <a:cxnLst/>
              <a:rect l="l" t="t" r="r" b="b"/>
              <a:pathLst>
                <a:path w="605" h="521" extrusionOk="0">
                  <a:moveTo>
                    <a:pt x="308" y="1"/>
                  </a:moveTo>
                  <a:cubicBezTo>
                    <a:pt x="140" y="1"/>
                    <a:pt x="1" y="171"/>
                    <a:pt x="66" y="351"/>
                  </a:cubicBezTo>
                  <a:cubicBezTo>
                    <a:pt x="108" y="463"/>
                    <a:pt x="208" y="520"/>
                    <a:pt x="309" y="520"/>
                  </a:cubicBezTo>
                  <a:cubicBezTo>
                    <a:pt x="403" y="520"/>
                    <a:pt x="497" y="471"/>
                    <a:pt x="544" y="370"/>
                  </a:cubicBezTo>
                  <a:cubicBezTo>
                    <a:pt x="604" y="241"/>
                    <a:pt x="549" y="86"/>
                    <a:pt x="418" y="26"/>
                  </a:cubicBezTo>
                  <a:cubicBezTo>
                    <a:pt x="381" y="9"/>
                    <a:pt x="344" y="1"/>
                    <a:pt x="3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20"/>
            <p:cNvSpPr/>
            <p:nvPr/>
          </p:nvSpPr>
          <p:spPr>
            <a:xfrm>
              <a:off x="3961250" y="1032550"/>
              <a:ext cx="30250" cy="25975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616" y="1"/>
                  </a:moveTo>
                  <a:cubicBezTo>
                    <a:pt x="279" y="1"/>
                    <a:pt x="1" y="341"/>
                    <a:pt x="132" y="699"/>
                  </a:cubicBezTo>
                  <a:cubicBezTo>
                    <a:pt x="204" y="896"/>
                    <a:pt x="388" y="1029"/>
                    <a:pt x="596" y="1038"/>
                  </a:cubicBezTo>
                  <a:cubicBezTo>
                    <a:pt x="604" y="1039"/>
                    <a:pt x="611" y="1039"/>
                    <a:pt x="619" y="1039"/>
                  </a:cubicBezTo>
                  <a:cubicBezTo>
                    <a:pt x="821" y="1039"/>
                    <a:pt x="1004" y="922"/>
                    <a:pt x="1088" y="739"/>
                  </a:cubicBezTo>
                  <a:cubicBezTo>
                    <a:pt x="1210" y="479"/>
                    <a:pt x="1097" y="171"/>
                    <a:pt x="837" y="51"/>
                  </a:cubicBezTo>
                  <a:cubicBezTo>
                    <a:pt x="763" y="16"/>
                    <a:pt x="688" y="1"/>
                    <a:pt x="6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20"/>
            <p:cNvSpPr/>
            <p:nvPr/>
          </p:nvSpPr>
          <p:spPr>
            <a:xfrm>
              <a:off x="4122925" y="1288225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0" y="0"/>
                  </a:moveTo>
                  <a:cubicBezTo>
                    <a:pt x="349" y="0"/>
                    <a:pt x="1" y="426"/>
                    <a:pt x="164" y="873"/>
                  </a:cubicBezTo>
                  <a:cubicBezTo>
                    <a:pt x="254" y="1118"/>
                    <a:pt x="483" y="1286"/>
                    <a:pt x="744" y="1297"/>
                  </a:cubicBezTo>
                  <a:cubicBezTo>
                    <a:pt x="753" y="1297"/>
                    <a:pt x="762" y="1297"/>
                    <a:pt x="771" y="1297"/>
                  </a:cubicBezTo>
                  <a:cubicBezTo>
                    <a:pt x="1024" y="1297"/>
                    <a:pt x="1253" y="1152"/>
                    <a:pt x="1359" y="922"/>
                  </a:cubicBezTo>
                  <a:cubicBezTo>
                    <a:pt x="1511" y="598"/>
                    <a:pt x="1370" y="213"/>
                    <a:pt x="1045" y="63"/>
                  </a:cubicBezTo>
                  <a:cubicBezTo>
                    <a:pt x="953" y="20"/>
                    <a:pt x="860" y="0"/>
                    <a:pt x="77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20"/>
            <p:cNvSpPr/>
            <p:nvPr/>
          </p:nvSpPr>
          <p:spPr>
            <a:xfrm>
              <a:off x="4426950" y="5086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3" y="1"/>
                  </a:moveTo>
                  <a:cubicBezTo>
                    <a:pt x="328" y="1"/>
                    <a:pt x="0" y="401"/>
                    <a:pt x="154" y="821"/>
                  </a:cubicBezTo>
                  <a:cubicBezTo>
                    <a:pt x="239" y="1052"/>
                    <a:pt x="454" y="1210"/>
                    <a:pt x="701" y="1220"/>
                  </a:cubicBezTo>
                  <a:cubicBezTo>
                    <a:pt x="709" y="1221"/>
                    <a:pt x="716" y="1221"/>
                    <a:pt x="724" y="1221"/>
                  </a:cubicBezTo>
                  <a:cubicBezTo>
                    <a:pt x="961" y="1221"/>
                    <a:pt x="1178" y="1084"/>
                    <a:pt x="1278" y="867"/>
                  </a:cubicBezTo>
                  <a:cubicBezTo>
                    <a:pt x="1419" y="562"/>
                    <a:pt x="1287" y="201"/>
                    <a:pt x="982" y="60"/>
                  </a:cubicBezTo>
                  <a:cubicBezTo>
                    <a:pt x="895" y="19"/>
                    <a:pt x="807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20"/>
            <p:cNvSpPr/>
            <p:nvPr/>
          </p:nvSpPr>
          <p:spPr>
            <a:xfrm>
              <a:off x="4697025" y="916825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44" y="1"/>
                  </a:moveTo>
                  <a:cubicBezTo>
                    <a:pt x="247" y="1"/>
                    <a:pt x="1" y="301"/>
                    <a:pt x="117" y="616"/>
                  </a:cubicBezTo>
                  <a:cubicBezTo>
                    <a:pt x="180" y="789"/>
                    <a:pt x="341" y="907"/>
                    <a:pt x="526" y="915"/>
                  </a:cubicBezTo>
                  <a:cubicBezTo>
                    <a:pt x="532" y="915"/>
                    <a:pt x="539" y="915"/>
                    <a:pt x="545" y="915"/>
                  </a:cubicBezTo>
                  <a:cubicBezTo>
                    <a:pt x="722" y="915"/>
                    <a:pt x="885" y="813"/>
                    <a:pt x="960" y="650"/>
                  </a:cubicBezTo>
                  <a:cubicBezTo>
                    <a:pt x="1066" y="422"/>
                    <a:pt x="966" y="150"/>
                    <a:pt x="738" y="45"/>
                  </a:cubicBezTo>
                  <a:cubicBezTo>
                    <a:pt x="673" y="14"/>
                    <a:pt x="607" y="1"/>
                    <a:pt x="5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20"/>
            <p:cNvSpPr/>
            <p:nvPr/>
          </p:nvSpPr>
          <p:spPr>
            <a:xfrm>
              <a:off x="3862000" y="1002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722" y="0"/>
                  </a:moveTo>
                  <a:cubicBezTo>
                    <a:pt x="328" y="0"/>
                    <a:pt x="0" y="401"/>
                    <a:pt x="154" y="822"/>
                  </a:cubicBezTo>
                  <a:cubicBezTo>
                    <a:pt x="238" y="1053"/>
                    <a:pt x="454" y="1209"/>
                    <a:pt x="701" y="1220"/>
                  </a:cubicBezTo>
                  <a:cubicBezTo>
                    <a:pt x="709" y="1220"/>
                    <a:pt x="718" y="1220"/>
                    <a:pt x="727" y="1220"/>
                  </a:cubicBezTo>
                  <a:cubicBezTo>
                    <a:pt x="963" y="1220"/>
                    <a:pt x="1178" y="1083"/>
                    <a:pt x="1278" y="867"/>
                  </a:cubicBezTo>
                  <a:cubicBezTo>
                    <a:pt x="1419" y="562"/>
                    <a:pt x="1287" y="201"/>
                    <a:pt x="982" y="59"/>
                  </a:cubicBezTo>
                  <a:cubicBezTo>
                    <a:pt x="895" y="19"/>
                    <a:pt x="807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20"/>
            <p:cNvSpPr/>
            <p:nvPr/>
          </p:nvSpPr>
          <p:spPr>
            <a:xfrm>
              <a:off x="4857900" y="791725"/>
              <a:ext cx="17775" cy="15300"/>
            </a:xfrm>
            <a:custGeom>
              <a:avLst/>
              <a:gdLst/>
              <a:ahLst/>
              <a:cxnLst/>
              <a:rect l="l" t="t" r="r" b="b"/>
              <a:pathLst>
                <a:path w="711" h="612" extrusionOk="0">
                  <a:moveTo>
                    <a:pt x="363" y="1"/>
                  </a:moveTo>
                  <a:cubicBezTo>
                    <a:pt x="165" y="1"/>
                    <a:pt x="1" y="201"/>
                    <a:pt x="78" y="412"/>
                  </a:cubicBezTo>
                  <a:cubicBezTo>
                    <a:pt x="126" y="544"/>
                    <a:pt x="245" y="611"/>
                    <a:pt x="364" y="611"/>
                  </a:cubicBezTo>
                  <a:cubicBezTo>
                    <a:pt x="474" y="611"/>
                    <a:pt x="585" y="553"/>
                    <a:pt x="640" y="436"/>
                  </a:cubicBezTo>
                  <a:cubicBezTo>
                    <a:pt x="710" y="282"/>
                    <a:pt x="644" y="101"/>
                    <a:pt x="492" y="30"/>
                  </a:cubicBezTo>
                  <a:cubicBezTo>
                    <a:pt x="449" y="10"/>
                    <a:pt x="405" y="1"/>
                    <a:pt x="36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20"/>
            <p:cNvSpPr/>
            <p:nvPr/>
          </p:nvSpPr>
          <p:spPr>
            <a:xfrm>
              <a:off x="4832525" y="4877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506" y="0"/>
                  </a:moveTo>
                  <a:cubicBezTo>
                    <a:pt x="229" y="0"/>
                    <a:pt x="0" y="279"/>
                    <a:pt x="107" y="574"/>
                  </a:cubicBezTo>
                  <a:cubicBezTo>
                    <a:pt x="174" y="760"/>
                    <a:pt x="341" y="855"/>
                    <a:pt x="508" y="855"/>
                  </a:cubicBezTo>
                  <a:cubicBezTo>
                    <a:pt x="663" y="855"/>
                    <a:pt x="818" y="773"/>
                    <a:pt x="894" y="607"/>
                  </a:cubicBezTo>
                  <a:cubicBezTo>
                    <a:pt x="993" y="393"/>
                    <a:pt x="902" y="141"/>
                    <a:pt x="688" y="42"/>
                  </a:cubicBezTo>
                  <a:cubicBezTo>
                    <a:pt x="627" y="13"/>
                    <a:pt x="565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20"/>
            <p:cNvSpPr/>
            <p:nvPr/>
          </p:nvSpPr>
          <p:spPr>
            <a:xfrm>
              <a:off x="4687725" y="452125"/>
              <a:ext cx="6500" cy="5550"/>
            </a:xfrm>
            <a:custGeom>
              <a:avLst/>
              <a:gdLst/>
              <a:ahLst/>
              <a:cxnLst/>
              <a:rect l="l" t="t" r="r" b="b"/>
              <a:pathLst>
                <a:path w="260" h="222" extrusionOk="0">
                  <a:moveTo>
                    <a:pt x="132" y="0"/>
                  </a:moveTo>
                  <a:cubicBezTo>
                    <a:pt x="60" y="0"/>
                    <a:pt x="1" y="73"/>
                    <a:pt x="29" y="150"/>
                  </a:cubicBezTo>
                  <a:cubicBezTo>
                    <a:pt x="46" y="197"/>
                    <a:pt x="89" y="222"/>
                    <a:pt x="133" y="222"/>
                  </a:cubicBezTo>
                  <a:cubicBezTo>
                    <a:pt x="173" y="222"/>
                    <a:pt x="213" y="201"/>
                    <a:pt x="234" y="157"/>
                  </a:cubicBezTo>
                  <a:cubicBezTo>
                    <a:pt x="259" y="102"/>
                    <a:pt x="235" y="37"/>
                    <a:pt x="180" y="11"/>
                  </a:cubicBezTo>
                  <a:cubicBezTo>
                    <a:pt x="163" y="4"/>
                    <a:pt x="147" y="0"/>
                    <a:pt x="13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20"/>
            <p:cNvSpPr/>
            <p:nvPr/>
          </p:nvSpPr>
          <p:spPr>
            <a:xfrm>
              <a:off x="4705350" y="5682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30" y="1"/>
                  </a:moveTo>
                  <a:cubicBezTo>
                    <a:pt x="59" y="1"/>
                    <a:pt x="0" y="73"/>
                    <a:pt x="28" y="150"/>
                  </a:cubicBezTo>
                  <a:cubicBezTo>
                    <a:pt x="45" y="198"/>
                    <a:pt x="88" y="222"/>
                    <a:pt x="131" y="222"/>
                  </a:cubicBezTo>
                  <a:cubicBezTo>
                    <a:pt x="171" y="222"/>
                    <a:pt x="211" y="201"/>
                    <a:pt x="231" y="158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20"/>
            <p:cNvSpPr/>
            <p:nvPr/>
          </p:nvSpPr>
          <p:spPr>
            <a:xfrm>
              <a:off x="4981800" y="5688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2" y="1"/>
                  </a:moveTo>
                  <a:cubicBezTo>
                    <a:pt x="60" y="1"/>
                    <a:pt x="1" y="73"/>
                    <a:pt x="29" y="150"/>
                  </a:cubicBezTo>
                  <a:cubicBezTo>
                    <a:pt x="46" y="197"/>
                    <a:pt x="90" y="222"/>
                    <a:pt x="133" y="222"/>
                  </a:cubicBezTo>
                  <a:cubicBezTo>
                    <a:pt x="173" y="222"/>
                    <a:pt x="213" y="201"/>
                    <a:pt x="232" y="159"/>
                  </a:cubicBezTo>
                  <a:cubicBezTo>
                    <a:pt x="258" y="103"/>
                    <a:pt x="233" y="37"/>
                    <a:pt x="179" y="11"/>
                  </a:cubicBezTo>
                  <a:cubicBezTo>
                    <a:pt x="164" y="4"/>
                    <a:pt x="148" y="1"/>
                    <a:pt x="13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4" name="Google Shape;14414;p20"/>
            <p:cNvSpPr/>
            <p:nvPr/>
          </p:nvSpPr>
          <p:spPr>
            <a:xfrm>
              <a:off x="4390575" y="31267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31" y="1"/>
                  </a:moveTo>
                  <a:cubicBezTo>
                    <a:pt x="60" y="1"/>
                    <a:pt x="0" y="73"/>
                    <a:pt x="28" y="150"/>
                  </a:cubicBezTo>
                  <a:cubicBezTo>
                    <a:pt x="45" y="197"/>
                    <a:pt x="88" y="222"/>
                    <a:pt x="131" y="222"/>
                  </a:cubicBezTo>
                  <a:cubicBezTo>
                    <a:pt x="171" y="222"/>
                    <a:pt x="212" y="201"/>
                    <a:pt x="232" y="157"/>
                  </a:cubicBezTo>
                  <a:cubicBezTo>
                    <a:pt x="258" y="103"/>
                    <a:pt x="234" y="37"/>
                    <a:pt x="178" y="12"/>
                  </a:cubicBezTo>
                  <a:cubicBezTo>
                    <a:pt x="162" y="4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20"/>
            <p:cNvSpPr/>
            <p:nvPr/>
          </p:nvSpPr>
          <p:spPr>
            <a:xfrm>
              <a:off x="4181425" y="466725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90" y="0"/>
                  </a:moveTo>
                  <a:cubicBezTo>
                    <a:pt x="267" y="0"/>
                    <a:pt x="0" y="327"/>
                    <a:pt x="125" y="670"/>
                  </a:cubicBezTo>
                  <a:cubicBezTo>
                    <a:pt x="195" y="858"/>
                    <a:pt x="370" y="987"/>
                    <a:pt x="572" y="995"/>
                  </a:cubicBezTo>
                  <a:cubicBezTo>
                    <a:pt x="579" y="995"/>
                    <a:pt x="587" y="995"/>
                    <a:pt x="594" y="995"/>
                  </a:cubicBezTo>
                  <a:cubicBezTo>
                    <a:pt x="785" y="995"/>
                    <a:pt x="961" y="883"/>
                    <a:pt x="1042" y="708"/>
                  </a:cubicBezTo>
                  <a:cubicBezTo>
                    <a:pt x="1158" y="460"/>
                    <a:pt x="1050" y="164"/>
                    <a:pt x="800" y="48"/>
                  </a:cubicBezTo>
                  <a:cubicBezTo>
                    <a:pt x="730" y="15"/>
                    <a:pt x="658" y="0"/>
                    <a:pt x="5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20"/>
            <p:cNvSpPr/>
            <p:nvPr/>
          </p:nvSpPr>
          <p:spPr>
            <a:xfrm>
              <a:off x="3428450" y="5113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4" y="0"/>
                  </a:moveTo>
                  <a:cubicBezTo>
                    <a:pt x="814" y="0"/>
                    <a:pt x="744" y="9"/>
                    <a:pt x="675" y="27"/>
                  </a:cubicBezTo>
                  <a:cubicBezTo>
                    <a:pt x="350" y="113"/>
                    <a:pt x="108" y="385"/>
                    <a:pt x="62" y="719"/>
                  </a:cubicBezTo>
                  <a:cubicBezTo>
                    <a:pt x="0" y="1172"/>
                    <a:pt x="317" y="1592"/>
                    <a:pt x="773" y="1655"/>
                  </a:cubicBezTo>
                  <a:cubicBezTo>
                    <a:pt x="810" y="1660"/>
                    <a:pt x="847" y="1663"/>
                    <a:pt x="884" y="1663"/>
                  </a:cubicBezTo>
                  <a:cubicBezTo>
                    <a:pt x="1177" y="1663"/>
                    <a:pt x="1452" y="1508"/>
                    <a:pt x="1602" y="1251"/>
                  </a:cubicBezTo>
                  <a:cubicBezTo>
                    <a:pt x="1772" y="961"/>
                    <a:pt x="1750" y="597"/>
                    <a:pt x="1547" y="329"/>
                  </a:cubicBezTo>
                  <a:cubicBezTo>
                    <a:pt x="1387" y="119"/>
                    <a:pt x="1140" y="0"/>
                    <a:pt x="8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20"/>
            <p:cNvSpPr/>
            <p:nvPr/>
          </p:nvSpPr>
          <p:spPr>
            <a:xfrm>
              <a:off x="3632450" y="551525"/>
              <a:ext cx="27100" cy="22875"/>
            </a:xfrm>
            <a:custGeom>
              <a:avLst/>
              <a:gdLst/>
              <a:ahLst/>
              <a:cxnLst/>
              <a:rect l="l" t="t" r="r" b="b"/>
              <a:pathLst>
                <a:path w="1084" h="915" extrusionOk="0">
                  <a:moveTo>
                    <a:pt x="491" y="1"/>
                  </a:moveTo>
                  <a:cubicBezTo>
                    <a:pt x="278" y="1"/>
                    <a:pt x="69" y="147"/>
                    <a:pt x="35" y="396"/>
                  </a:cubicBezTo>
                  <a:cubicBezTo>
                    <a:pt x="0" y="645"/>
                    <a:pt x="176" y="877"/>
                    <a:pt x="425" y="910"/>
                  </a:cubicBezTo>
                  <a:cubicBezTo>
                    <a:pt x="448" y="913"/>
                    <a:pt x="470" y="914"/>
                    <a:pt x="492" y="914"/>
                  </a:cubicBezTo>
                  <a:cubicBezTo>
                    <a:pt x="857" y="914"/>
                    <a:pt x="1084" y="487"/>
                    <a:pt x="852" y="182"/>
                  </a:cubicBezTo>
                  <a:cubicBezTo>
                    <a:pt x="758" y="58"/>
                    <a:pt x="624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20"/>
            <p:cNvSpPr/>
            <p:nvPr/>
          </p:nvSpPr>
          <p:spPr>
            <a:xfrm>
              <a:off x="4208250" y="5609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28" y="0"/>
                  </a:moveTo>
                  <a:cubicBezTo>
                    <a:pt x="186" y="0"/>
                    <a:pt x="46" y="98"/>
                    <a:pt x="23" y="264"/>
                  </a:cubicBezTo>
                  <a:cubicBezTo>
                    <a:pt x="1" y="431"/>
                    <a:pt x="118" y="584"/>
                    <a:pt x="285" y="607"/>
                  </a:cubicBezTo>
                  <a:cubicBezTo>
                    <a:pt x="300" y="609"/>
                    <a:pt x="315" y="610"/>
                    <a:pt x="329" y="610"/>
                  </a:cubicBezTo>
                  <a:cubicBezTo>
                    <a:pt x="572" y="610"/>
                    <a:pt x="723" y="326"/>
                    <a:pt x="569" y="121"/>
                  </a:cubicBezTo>
                  <a:cubicBezTo>
                    <a:pt x="506" y="38"/>
                    <a:pt x="417" y="0"/>
                    <a:pt x="3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20"/>
            <p:cNvSpPr/>
            <p:nvPr/>
          </p:nvSpPr>
          <p:spPr>
            <a:xfrm>
              <a:off x="3948525" y="734800"/>
              <a:ext cx="34975" cy="32800"/>
            </a:xfrm>
            <a:custGeom>
              <a:avLst/>
              <a:gdLst/>
              <a:ahLst/>
              <a:cxnLst/>
              <a:rect l="l" t="t" r="r" b="b"/>
              <a:pathLst>
                <a:path w="1399" h="1312" extrusionOk="0">
                  <a:moveTo>
                    <a:pt x="699" y="1"/>
                  </a:moveTo>
                  <a:cubicBezTo>
                    <a:pt x="644" y="1"/>
                    <a:pt x="588" y="8"/>
                    <a:pt x="533" y="22"/>
                  </a:cubicBezTo>
                  <a:cubicBezTo>
                    <a:pt x="277" y="90"/>
                    <a:pt x="86" y="305"/>
                    <a:pt x="50" y="566"/>
                  </a:cubicBezTo>
                  <a:cubicBezTo>
                    <a:pt x="1" y="926"/>
                    <a:pt x="252" y="1256"/>
                    <a:pt x="609" y="1306"/>
                  </a:cubicBezTo>
                  <a:cubicBezTo>
                    <a:pt x="639" y="1310"/>
                    <a:pt x="669" y="1312"/>
                    <a:pt x="699" y="1312"/>
                  </a:cubicBezTo>
                  <a:cubicBezTo>
                    <a:pt x="930" y="1312"/>
                    <a:pt x="1146" y="1190"/>
                    <a:pt x="1265" y="987"/>
                  </a:cubicBezTo>
                  <a:cubicBezTo>
                    <a:pt x="1399" y="759"/>
                    <a:pt x="1382" y="472"/>
                    <a:pt x="1221" y="260"/>
                  </a:cubicBezTo>
                  <a:cubicBezTo>
                    <a:pt x="1095" y="95"/>
                    <a:pt x="901" y="1"/>
                    <a:pt x="69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20"/>
            <p:cNvSpPr/>
            <p:nvPr/>
          </p:nvSpPr>
          <p:spPr>
            <a:xfrm>
              <a:off x="3804050" y="771625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53" y="1"/>
                  </a:moveTo>
                  <a:cubicBezTo>
                    <a:pt x="87" y="1"/>
                    <a:pt x="23" y="46"/>
                    <a:pt x="13" y="123"/>
                  </a:cubicBezTo>
                  <a:cubicBezTo>
                    <a:pt x="1" y="200"/>
                    <a:pt x="55" y="272"/>
                    <a:pt x="133" y="282"/>
                  </a:cubicBezTo>
                  <a:cubicBezTo>
                    <a:pt x="140" y="283"/>
                    <a:pt x="147" y="284"/>
                    <a:pt x="154" y="284"/>
                  </a:cubicBezTo>
                  <a:cubicBezTo>
                    <a:pt x="267" y="284"/>
                    <a:pt x="337" y="152"/>
                    <a:pt x="265" y="57"/>
                  </a:cubicBezTo>
                  <a:cubicBezTo>
                    <a:pt x="236" y="18"/>
                    <a:pt x="194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20"/>
            <p:cNvSpPr/>
            <p:nvPr/>
          </p:nvSpPr>
          <p:spPr>
            <a:xfrm>
              <a:off x="3699925" y="4169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19" y="0"/>
                  </a:moveTo>
                  <a:cubicBezTo>
                    <a:pt x="67" y="0"/>
                    <a:pt x="16" y="36"/>
                    <a:pt x="8" y="96"/>
                  </a:cubicBezTo>
                  <a:cubicBezTo>
                    <a:pt x="1" y="156"/>
                    <a:pt x="41" y="212"/>
                    <a:pt x="103" y="219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6" y="221"/>
                    <a:pt x="262" y="119"/>
                    <a:pt x="205" y="44"/>
                  </a:cubicBezTo>
                  <a:cubicBezTo>
                    <a:pt x="183" y="14"/>
                    <a:pt x="151" y="0"/>
                    <a:pt x="1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20"/>
            <p:cNvSpPr/>
            <p:nvPr/>
          </p:nvSpPr>
          <p:spPr>
            <a:xfrm>
              <a:off x="4024925" y="46307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20" y="0"/>
                  </a:moveTo>
                  <a:cubicBezTo>
                    <a:pt x="69" y="0"/>
                    <a:pt x="18" y="36"/>
                    <a:pt x="9" y="96"/>
                  </a:cubicBezTo>
                  <a:cubicBezTo>
                    <a:pt x="0" y="157"/>
                    <a:pt x="43" y="212"/>
                    <a:pt x="103" y="220"/>
                  </a:cubicBezTo>
                  <a:cubicBezTo>
                    <a:pt x="108" y="220"/>
                    <a:pt x="114" y="221"/>
                    <a:pt x="119" y="221"/>
                  </a:cubicBezTo>
                  <a:cubicBezTo>
                    <a:pt x="207" y="221"/>
                    <a:pt x="262" y="119"/>
                    <a:pt x="206" y="44"/>
                  </a:cubicBezTo>
                  <a:cubicBezTo>
                    <a:pt x="184" y="14"/>
                    <a:pt x="152" y="0"/>
                    <a:pt x="1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20"/>
            <p:cNvSpPr/>
            <p:nvPr/>
          </p:nvSpPr>
          <p:spPr>
            <a:xfrm>
              <a:off x="3860800" y="504575"/>
              <a:ext cx="15125" cy="13000"/>
            </a:xfrm>
            <a:custGeom>
              <a:avLst/>
              <a:gdLst/>
              <a:ahLst/>
              <a:cxnLst/>
              <a:rect l="l" t="t" r="r" b="b"/>
              <a:pathLst>
                <a:path w="605" h="520" extrusionOk="0">
                  <a:moveTo>
                    <a:pt x="309" y="1"/>
                  </a:moveTo>
                  <a:cubicBezTo>
                    <a:pt x="141" y="1"/>
                    <a:pt x="1" y="171"/>
                    <a:pt x="66" y="350"/>
                  </a:cubicBezTo>
                  <a:cubicBezTo>
                    <a:pt x="108" y="462"/>
                    <a:pt x="209" y="520"/>
                    <a:pt x="310" y="520"/>
                  </a:cubicBezTo>
                  <a:cubicBezTo>
                    <a:pt x="403" y="520"/>
                    <a:pt x="497" y="470"/>
                    <a:pt x="544" y="369"/>
                  </a:cubicBezTo>
                  <a:cubicBezTo>
                    <a:pt x="604" y="240"/>
                    <a:pt x="549" y="85"/>
                    <a:pt x="418" y="25"/>
                  </a:cubicBezTo>
                  <a:cubicBezTo>
                    <a:pt x="381" y="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20"/>
            <p:cNvSpPr/>
            <p:nvPr/>
          </p:nvSpPr>
          <p:spPr>
            <a:xfrm>
              <a:off x="4103075" y="621200"/>
              <a:ext cx="30200" cy="26000"/>
            </a:xfrm>
            <a:custGeom>
              <a:avLst/>
              <a:gdLst/>
              <a:ahLst/>
              <a:cxnLst/>
              <a:rect l="l" t="t" r="r" b="b"/>
              <a:pathLst>
                <a:path w="1208" h="1040" extrusionOk="0">
                  <a:moveTo>
                    <a:pt x="615" y="1"/>
                  </a:moveTo>
                  <a:cubicBezTo>
                    <a:pt x="279" y="1"/>
                    <a:pt x="0" y="341"/>
                    <a:pt x="130" y="697"/>
                  </a:cubicBezTo>
                  <a:cubicBezTo>
                    <a:pt x="202" y="896"/>
                    <a:pt x="386" y="1030"/>
                    <a:pt x="594" y="1039"/>
                  </a:cubicBezTo>
                  <a:cubicBezTo>
                    <a:pt x="602" y="1039"/>
                    <a:pt x="609" y="1039"/>
                    <a:pt x="617" y="1039"/>
                  </a:cubicBezTo>
                  <a:cubicBezTo>
                    <a:pt x="817" y="1039"/>
                    <a:pt x="1002" y="922"/>
                    <a:pt x="1087" y="740"/>
                  </a:cubicBezTo>
                  <a:cubicBezTo>
                    <a:pt x="1208" y="479"/>
                    <a:pt x="1095" y="171"/>
                    <a:pt x="836" y="51"/>
                  </a:cubicBezTo>
                  <a:cubicBezTo>
                    <a:pt x="762" y="17"/>
                    <a:pt x="687" y="1"/>
                    <a:pt x="6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20"/>
            <p:cNvSpPr/>
            <p:nvPr/>
          </p:nvSpPr>
          <p:spPr>
            <a:xfrm>
              <a:off x="4264700" y="876900"/>
              <a:ext cx="37775" cy="32450"/>
            </a:xfrm>
            <a:custGeom>
              <a:avLst/>
              <a:gdLst/>
              <a:ahLst/>
              <a:cxnLst/>
              <a:rect l="l" t="t" r="r" b="b"/>
              <a:pathLst>
                <a:path w="1511" h="1298" extrusionOk="0">
                  <a:moveTo>
                    <a:pt x="771" y="0"/>
                  </a:moveTo>
                  <a:cubicBezTo>
                    <a:pt x="350" y="0"/>
                    <a:pt x="1" y="426"/>
                    <a:pt x="164" y="873"/>
                  </a:cubicBezTo>
                  <a:cubicBezTo>
                    <a:pt x="254" y="1118"/>
                    <a:pt x="483" y="1287"/>
                    <a:pt x="746" y="1297"/>
                  </a:cubicBezTo>
                  <a:cubicBezTo>
                    <a:pt x="755" y="1298"/>
                    <a:pt x="763" y="1298"/>
                    <a:pt x="772" y="1298"/>
                  </a:cubicBezTo>
                  <a:cubicBezTo>
                    <a:pt x="1024" y="1298"/>
                    <a:pt x="1253" y="1153"/>
                    <a:pt x="1361" y="923"/>
                  </a:cubicBezTo>
                  <a:cubicBezTo>
                    <a:pt x="1511" y="598"/>
                    <a:pt x="1370" y="214"/>
                    <a:pt x="1045" y="62"/>
                  </a:cubicBezTo>
                  <a:cubicBezTo>
                    <a:pt x="953" y="19"/>
                    <a:pt x="860" y="0"/>
                    <a:pt x="7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20"/>
            <p:cNvSpPr/>
            <p:nvPr/>
          </p:nvSpPr>
          <p:spPr>
            <a:xfrm>
              <a:off x="3188500" y="1339625"/>
              <a:ext cx="22700" cy="19450"/>
            </a:xfrm>
            <a:custGeom>
              <a:avLst/>
              <a:gdLst/>
              <a:ahLst/>
              <a:cxnLst/>
              <a:rect l="l" t="t" r="r" b="b"/>
              <a:pathLst>
                <a:path w="908" h="778" extrusionOk="0">
                  <a:moveTo>
                    <a:pt x="463" y="0"/>
                  </a:moveTo>
                  <a:cubicBezTo>
                    <a:pt x="210" y="0"/>
                    <a:pt x="1" y="255"/>
                    <a:pt x="99" y="523"/>
                  </a:cubicBezTo>
                  <a:cubicBezTo>
                    <a:pt x="161" y="691"/>
                    <a:pt x="313" y="778"/>
                    <a:pt x="466" y="778"/>
                  </a:cubicBezTo>
                  <a:cubicBezTo>
                    <a:pt x="606" y="778"/>
                    <a:pt x="747" y="704"/>
                    <a:pt x="817" y="553"/>
                  </a:cubicBezTo>
                  <a:cubicBezTo>
                    <a:pt x="907" y="359"/>
                    <a:pt x="823" y="127"/>
                    <a:pt x="628" y="37"/>
                  </a:cubicBezTo>
                  <a:cubicBezTo>
                    <a:pt x="573" y="12"/>
                    <a:pt x="517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20"/>
            <p:cNvSpPr/>
            <p:nvPr/>
          </p:nvSpPr>
          <p:spPr>
            <a:xfrm>
              <a:off x="3026250" y="545125"/>
              <a:ext cx="57500" cy="51875"/>
            </a:xfrm>
            <a:custGeom>
              <a:avLst/>
              <a:gdLst/>
              <a:ahLst/>
              <a:cxnLst/>
              <a:rect l="l" t="t" r="r" b="b"/>
              <a:pathLst>
                <a:path w="2300" h="2075" extrusionOk="0">
                  <a:moveTo>
                    <a:pt x="1119" y="1"/>
                  </a:moveTo>
                  <a:cubicBezTo>
                    <a:pt x="864" y="1"/>
                    <a:pt x="612" y="95"/>
                    <a:pt x="417" y="274"/>
                  </a:cubicBezTo>
                  <a:cubicBezTo>
                    <a:pt x="109" y="558"/>
                    <a:pt x="1" y="1000"/>
                    <a:pt x="145" y="1394"/>
                  </a:cubicBezTo>
                  <a:cubicBezTo>
                    <a:pt x="290" y="1788"/>
                    <a:pt x="656" y="2056"/>
                    <a:pt x="1076" y="2074"/>
                  </a:cubicBezTo>
                  <a:cubicBezTo>
                    <a:pt x="1089" y="2074"/>
                    <a:pt x="1103" y="2074"/>
                    <a:pt x="1117" y="2074"/>
                  </a:cubicBezTo>
                  <a:cubicBezTo>
                    <a:pt x="1520" y="2074"/>
                    <a:pt x="1889" y="1842"/>
                    <a:pt x="2059" y="1474"/>
                  </a:cubicBezTo>
                  <a:cubicBezTo>
                    <a:pt x="2299" y="954"/>
                    <a:pt x="2074" y="338"/>
                    <a:pt x="1555" y="97"/>
                  </a:cubicBezTo>
                  <a:cubicBezTo>
                    <a:pt x="1416" y="32"/>
                    <a:pt x="1267" y="1"/>
                    <a:pt x="11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20"/>
            <p:cNvSpPr/>
            <p:nvPr/>
          </p:nvSpPr>
          <p:spPr>
            <a:xfrm>
              <a:off x="4390550" y="1187225"/>
              <a:ext cx="18875" cy="15600"/>
            </a:xfrm>
            <a:custGeom>
              <a:avLst/>
              <a:gdLst/>
              <a:ahLst/>
              <a:cxnLst/>
              <a:rect l="l" t="t" r="r" b="b"/>
              <a:pathLst>
                <a:path w="755" h="624" extrusionOk="0">
                  <a:moveTo>
                    <a:pt x="388" y="1"/>
                  </a:moveTo>
                  <a:cubicBezTo>
                    <a:pt x="354" y="1"/>
                    <a:pt x="320" y="6"/>
                    <a:pt x="287" y="17"/>
                  </a:cubicBezTo>
                  <a:cubicBezTo>
                    <a:pt x="24" y="106"/>
                    <a:pt x="0" y="468"/>
                    <a:pt x="250" y="590"/>
                  </a:cubicBezTo>
                  <a:cubicBezTo>
                    <a:pt x="296" y="613"/>
                    <a:pt x="343" y="623"/>
                    <a:pt x="388" y="623"/>
                  </a:cubicBezTo>
                  <a:cubicBezTo>
                    <a:pt x="587" y="623"/>
                    <a:pt x="755" y="425"/>
                    <a:pt x="682" y="211"/>
                  </a:cubicBezTo>
                  <a:cubicBezTo>
                    <a:pt x="638" y="82"/>
                    <a:pt x="517" y="1"/>
                    <a:pt x="38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20"/>
            <p:cNvSpPr/>
            <p:nvPr/>
          </p:nvSpPr>
          <p:spPr>
            <a:xfrm>
              <a:off x="4379425" y="7767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9"/>
                    <a:pt x="0" y="170"/>
                    <a:pt x="90" y="215"/>
                  </a:cubicBezTo>
                  <a:cubicBezTo>
                    <a:pt x="107" y="223"/>
                    <a:pt x="124" y="227"/>
                    <a:pt x="140" y="227"/>
                  </a:cubicBezTo>
                  <a:cubicBezTo>
                    <a:pt x="212" y="227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20"/>
            <p:cNvSpPr/>
            <p:nvPr/>
          </p:nvSpPr>
          <p:spPr>
            <a:xfrm>
              <a:off x="4625700" y="605925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41" y="1"/>
                  </a:moveTo>
                  <a:cubicBezTo>
                    <a:pt x="129" y="1"/>
                    <a:pt x="117" y="3"/>
                    <a:pt x="105" y="7"/>
                  </a:cubicBezTo>
                  <a:cubicBezTo>
                    <a:pt x="9" y="38"/>
                    <a:pt x="0" y="171"/>
                    <a:pt x="90" y="214"/>
                  </a:cubicBezTo>
                  <a:cubicBezTo>
                    <a:pt x="107" y="223"/>
                    <a:pt x="125" y="226"/>
                    <a:pt x="141" y="226"/>
                  </a:cubicBezTo>
                  <a:cubicBezTo>
                    <a:pt x="214" y="226"/>
                    <a:pt x="274" y="154"/>
                    <a:pt x="247" y="76"/>
                  </a:cubicBezTo>
                  <a:cubicBezTo>
                    <a:pt x="231" y="30"/>
                    <a:pt x="188" y="1"/>
                    <a:pt x="14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20"/>
            <p:cNvSpPr/>
            <p:nvPr/>
          </p:nvSpPr>
          <p:spPr>
            <a:xfrm>
              <a:off x="4122950" y="1141025"/>
              <a:ext cx="20375" cy="16850"/>
            </a:xfrm>
            <a:custGeom>
              <a:avLst/>
              <a:gdLst/>
              <a:ahLst/>
              <a:cxnLst/>
              <a:rect l="l" t="t" r="r" b="b"/>
              <a:pathLst>
                <a:path w="815" h="674" extrusionOk="0">
                  <a:moveTo>
                    <a:pt x="418" y="1"/>
                  </a:moveTo>
                  <a:cubicBezTo>
                    <a:pt x="382" y="1"/>
                    <a:pt x="346" y="6"/>
                    <a:pt x="311" y="18"/>
                  </a:cubicBezTo>
                  <a:cubicBezTo>
                    <a:pt x="26" y="114"/>
                    <a:pt x="1" y="505"/>
                    <a:pt x="270" y="637"/>
                  </a:cubicBezTo>
                  <a:cubicBezTo>
                    <a:pt x="320" y="662"/>
                    <a:pt x="370" y="673"/>
                    <a:pt x="419" y="673"/>
                  </a:cubicBezTo>
                  <a:cubicBezTo>
                    <a:pt x="633" y="673"/>
                    <a:pt x="814" y="459"/>
                    <a:pt x="736" y="229"/>
                  </a:cubicBezTo>
                  <a:cubicBezTo>
                    <a:pt x="688" y="88"/>
                    <a:pt x="558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20"/>
            <p:cNvSpPr/>
            <p:nvPr/>
          </p:nvSpPr>
          <p:spPr>
            <a:xfrm>
              <a:off x="4213225" y="1105025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0" y="0"/>
                  </a:moveTo>
                  <a:cubicBezTo>
                    <a:pt x="129" y="0"/>
                    <a:pt x="117" y="2"/>
                    <a:pt x="105" y="6"/>
                  </a:cubicBezTo>
                  <a:cubicBezTo>
                    <a:pt x="9" y="38"/>
                    <a:pt x="0" y="170"/>
                    <a:pt x="90" y="214"/>
                  </a:cubicBezTo>
                  <a:cubicBezTo>
                    <a:pt x="107" y="222"/>
                    <a:pt x="124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7" y="0"/>
                    <a:pt x="1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20"/>
            <p:cNvSpPr/>
            <p:nvPr/>
          </p:nvSpPr>
          <p:spPr>
            <a:xfrm>
              <a:off x="3887925" y="1382450"/>
              <a:ext cx="6850" cy="5650"/>
            </a:xfrm>
            <a:custGeom>
              <a:avLst/>
              <a:gdLst/>
              <a:ahLst/>
              <a:cxnLst/>
              <a:rect l="l" t="t" r="r" b="b"/>
              <a:pathLst>
                <a:path w="274" h="226" extrusionOk="0">
                  <a:moveTo>
                    <a:pt x="141" y="0"/>
                  </a:moveTo>
                  <a:cubicBezTo>
                    <a:pt x="129" y="0"/>
                    <a:pt x="117" y="2"/>
                    <a:pt x="106" y="6"/>
                  </a:cubicBezTo>
                  <a:cubicBezTo>
                    <a:pt x="9" y="38"/>
                    <a:pt x="0" y="170"/>
                    <a:pt x="91" y="214"/>
                  </a:cubicBezTo>
                  <a:cubicBezTo>
                    <a:pt x="107" y="222"/>
                    <a:pt x="125" y="226"/>
                    <a:pt x="141" y="226"/>
                  </a:cubicBezTo>
                  <a:cubicBezTo>
                    <a:pt x="213" y="226"/>
                    <a:pt x="274" y="154"/>
                    <a:pt x="247" y="77"/>
                  </a:cubicBezTo>
                  <a:cubicBezTo>
                    <a:pt x="231" y="30"/>
                    <a:pt x="188" y="0"/>
                    <a:pt x="1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20"/>
            <p:cNvSpPr/>
            <p:nvPr/>
          </p:nvSpPr>
          <p:spPr>
            <a:xfrm>
              <a:off x="3757450" y="1435575"/>
              <a:ext cx="16975" cy="14050"/>
            </a:xfrm>
            <a:custGeom>
              <a:avLst/>
              <a:gdLst/>
              <a:ahLst/>
              <a:cxnLst/>
              <a:rect l="l" t="t" r="r" b="b"/>
              <a:pathLst>
                <a:path w="679" h="562" extrusionOk="0">
                  <a:moveTo>
                    <a:pt x="349" y="1"/>
                  </a:moveTo>
                  <a:cubicBezTo>
                    <a:pt x="319" y="1"/>
                    <a:pt x="289" y="5"/>
                    <a:pt x="259" y="16"/>
                  </a:cubicBezTo>
                  <a:cubicBezTo>
                    <a:pt x="22" y="95"/>
                    <a:pt x="1" y="421"/>
                    <a:pt x="225" y="531"/>
                  </a:cubicBezTo>
                  <a:cubicBezTo>
                    <a:pt x="267" y="552"/>
                    <a:pt x="309" y="561"/>
                    <a:pt x="350" y="561"/>
                  </a:cubicBezTo>
                  <a:cubicBezTo>
                    <a:pt x="529" y="561"/>
                    <a:pt x="679" y="383"/>
                    <a:pt x="614" y="191"/>
                  </a:cubicBezTo>
                  <a:cubicBezTo>
                    <a:pt x="573" y="74"/>
                    <a:pt x="465" y="1"/>
                    <a:pt x="3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20"/>
            <p:cNvSpPr/>
            <p:nvPr/>
          </p:nvSpPr>
          <p:spPr>
            <a:xfrm>
              <a:off x="3783150" y="1294425"/>
              <a:ext cx="13575" cy="11225"/>
            </a:xfrm>
            <a:custGeom>
              <a:avLst/>
              <a:gdLst/>
              <a:ahLst/>
              <a:cxnLst/>
              <a:rect l="l" t="t" r="r" b="b"/>
              <a:pathLst>
                <a:path w="543" h="449" extrusionOk="0">
                  <a:moveTo>
                    <a:pt x="278" y="0"/>
                  </a:moveTo>
                  <a:cubicBezTo>
                    <a:pt x="254" y="0"/>
                    <a:pt x="230" y="4"/>
                    <a:pt x="207" y="12"/>
                  </a:cubicBezTo>
                  <a:cubicBezTo>
                    <a:pt x="17" y="76"/>
                    <a:pt x="1" y="336"/>
                    <a:pt x="180" y="425"/>
                  </a:cubicBezTo>
                  <a:cubicBezTo>
                    <a:pt x="213" y="441"/>
                    <a:pt x="246" y="448"/>
                    <a:pt x="279" y="448"/>
                  </a:cubicBezTo>
                  <a:cubicBezTo>
                    <a:pt x="422" y="448"/>
                    <a:pt x="542" y="306"/>
                    <a:pt x="491" y="151"/>
                  </a:cubicBezTo>
                  <a:cubicBezTo>
                    <a:pt x="458" y="59"/>
                    <a:pt x="371" y="0"/>
                    <a:pt x="27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20"/>
            <p:cNvSpPr/>
            <p:nvPr/>
          </p:nvSpPr>
          <p:spPr>
            <a:xfrm>
              <a:off x="3958500" y="1216575"/>
              <a:ext cx="27100" cy="22425"/>
            </a:xfrm>
            <a:custGeom>
              <a:avLst/>
              <a:gdLst/>
              <a:ahLst/>
              <a:cxnLst/>
              <a:rect l="l" t="t" r="r" b="b"/>
              <a:pathLst>
                <a:path w="1084" h="897" extrusionOk="0">
                  <a:moveTo>
                    <a:pt x="554" y="0"/>
                  </a:moveTo>
                  <a:cubicBezTo>
                    <a:pt x="507" y="0"/>
                    <a:pt x="459" y="8"/>
                    <a:pt x="412" y="23"/>
                  </a:cubicBezTo>
                  <a:cubicBezTo>
                    <a:pt x="33" y="153"/>
                    <a:pt x="0" y="673"/>
                    <a:pt x="358" y="848"/>
                  </a:cubicBezTo>
                  <a:cubicBezTo>
                    <a:pt x="424" y="882"/>
                    <a:pt x="492" y="896"/>
                    <a:pt x="558" y="896"/>
                  </a:cubicBezTo>
                  <a:cubicBezTo>
                    <a:pt x="844" y="896"/>
                    <a:pt x="1084" y="611"/>
                    <a:pt x="979" y="304"/>
                  </a:cubicBezTo>
                  <a:cubicBezTo>
                    <a:pt x="915" y="117"/>
                    <a:pt x="740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20"/>
            <p:cNvSpPr/>
            <p:nvPr/>
          </p:nvSpPr>
          <p:spPr>
            <a:xfrm>
              <a:off x="4033975" y="1223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79" y="1"/>
                  </a:moveTo>
                  <a:cubicBezTo>
                    <a:pt x="255" y="1"/>
                    <a:pt x="231" y="5"/>
                    <a:pt x="207" y="13"/>
                  </a:cubicBezTo>
                  <a:cubicBezTo>
                    <a:pt x="19" y="76"/>
                    <a:pt x="1" y="338"/>
                    <a:pt x="180" y="425"/>
                  </a:cubicBezTo>
                  <a:cubicBezTo>
                    <a:pt x="213" y="441"/>
                    <a:pt x="247" y="449"/>
                    <a:pt x="279" y="449"/>
                  </a:cubicBezTo>
                  <a:cubicBezTo>
                    <a:pt x="423" y="449"/>
                    <a:pt x="543" y="306"/>
                    <a:pt x="491" y="153"/>
                  </a:cubicBezTo>
                  <a:cubicBezTo>
                    <a:pt x="460" y="60"/>
                    <a:pt x="373" y="1"/>
                    <a:pt x="2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20"/>
            <p:cNvSpPr/>
            <p:nvPr/>
          </p:nvSpPr>
          <p:spPr>
            <a:xfrm>
              <a:off x="4022025" y="1361500"/>
              <a:ext cx="32375" cy="30800"/>
            </a:xfrm>
            <a:custGeom>
              <a:avLst/>
              <a:gdLst/>
              <a:ahLst/>
              <a:cxnLst/>
              <a:rect l="l" t="t" r="r" b="b"/>
              <a:pathLst>
                <a:path w="1295" h="1232" extrusionOk="0">
                  <a:moveTo>
                    <a:pt x="631" y="0"/>
                  </a:moveTo>
                  <a:cubicBezTo>
                    <a:pt x="565" y="0"/>
                    <a:pt x="499" y="11"/>
                    <a:pt x="434" y="33"/>
                  </a:cubicBezTo>
                  <a:cubicBezTo>
                    <a:pt x="198" y="114"/>
                    <a:pt x="34" y="327"/>
                    <a:pt x="17" y="577"/>
                  </a:cubicBezTo>
                  <a:cubicBezTo>
                    <a:pt x="1" y="825"/>
                    <a:pt x="136" y="1058"/>
                    <a:pt x="360" y="1169"/>
                  </a:cubicBezTo>
                  <a:cubicBezTo>
                    <a:pt x="446" y="1211"/>
                    <a:pt x="538" y="1232"/>
                    <a:pt x="630" y="1232"/>
                  </a:cubicBezTo>
                  <a:cubicBezTo>
                    <a:pt x="777" y="1232"/>
                    <a:pt x="922" y="1179"/>
                    <a:pt x="1038" y="1079"/>
                  </a:cubicBezTo>
                  <a:cubicBezTo>
                    <a:pt x="1224" y="915"/>
                    <a:pt x="1295" y="653"/>
                    <a:pt x="1215" y="419"/>
                  </a:cubicBezTo>
                  <a:cubicBezTo>
                    <a:pt x="1128" y="161"/>
                    <a:pt x="887" y="0"/>
                    <a:pt x="6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20"/>
            <p:cNvSpPr/>
            <p:nvPr/>
          </p:nvSpPr>
          <p:spPr>
            <a:xfrm>
              <a:off x="5428875" y="167537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375" y="1"/>
                  </a:moveTo>
                  <a:cubicBezTo>
                    <a:pt x="125" y="1"/>
                    <a:pt x="1" y="302"/>
                    <a:pt x="177" y="477"/>
                  </a:cubicBezTo>
                  <a:cubicBezTo>
                    <a:pt x="234" y="534"/>
                    <a:pt x="304" y="560"/>
                    <a:pt x="373" y="560"/>
                  </a:cubicBezTo>
                  <a:cubicBezTo>
                    <a:pt x="517" y="560"/>
                    <a:pt x="655" y="448"/>
                    <a:pt x="655" y="281"/>
                  </a:cubicBezTo>
                  <a:cubicBezTo>
                    <a:pt x="655" y="126"/>
                    <a:pt x="530" y="1"/>
                    <a:pt x="3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20"/>
            <p:cNvSpPr/>
            <p:nvPr/>
          </p:nvSpPr>
          <p:spPr>
            <a:xfrm>
              <a:off x="2902475" y="1280850"/>
              <a:ext cx="25050" cy="21650"/>
            </a:xfrm>
            <a:custGeom>
              <a:avLst/>
              <a:gdLst/>
              <a:ahLst/>
              <a:cxnLst/>
              <a:rect l="l" t="t" r="r" b="b"/>
              <a:pathLst>
                <a:path w="1002" h="866" extrusionOk="0">
                  <a:moveTo>
                    <a:pt x="493" y="0"/>
                  </a:moveTo>
                  <a:cubicBezTo>
                    <a:pt x="340" y="0"/>
                    <a:pt x="188" y="78"/>
                    <a:pt x="108" y="239"/>
                  </a:cubicBezTo>
                  <a:cubicBezTo>
                    <a:pt x="1" y="452"/>
                    <a:pt x="87" y="712"/>
                    <a:pt x="300" y="819"/>
                  </a:cubicBezTo>
                  <a:cubicBezTo>
                    <a:pt x="365" y="851"/>
                    <a:pt x="430" y="866"/>
                    <a:pt x="494" y="866"/>
                  </a:cubicBezTo>
                  <a:cubicBezTo>
                    <a:pt x="769" y="866"/>
                    <a:pt x="1002" y="593"/>
                    <a:pt x="904" y="296"/>
                  </a:cubicBezTo>
                  <a:cubicBezTo>
                    <a:pt x="839" y="101"/>
                    <a:pt x="666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20"/>
            <p:cNvSpPr/>
            <p:nvPr/>
          </p:nvSpPr>
          <p:spPr>
            <a:xfrm>
              <a:off x="2468450" y="1399450"/>
              <a:ext cx="51575" cy="46525"/>
            </a:xfrm>
            <a:custGeom>
              <a:avLst/>
              <a:gdLst/>
              <a:ahLst/>
              <a:cxnLst/>
              <a:rect l="l" t="t" r="r" b="b"/>
              <a:pathLst>
                <a:path w="2063" h="1861" extrusionOk="0">
                  <a:moveTo>
                    <a:pt x="1061" y="0"/>
                  </a:moveTo>
                  <a:cubicBezTo>
                    <a:pt x="712" y="0"/>
                    <a:pt x="389" y="198"/>
                    <a:pt x="230" y="515"/>
                  </a:cubicBezTo>
                  <a:cubicBezTo>
                    <a:pt x="0" y="974"/>
                    <a:pt x="187" y="1533"/>
                    <a:pt x="645" y="1763"/>
                  </a:cubicBezTo>
                  <a:cubicBezTo>
                    <a:pt x="777" y="1829"/>
                    <a:pt x="919" y="1861"/>
                    <a:pt x="1061" y="1861"/>
                  </a:cubicBezTo>
                  <a:cubicBezTo>
                    <a:pt x="1280" y="1861"/>
                    <a:pt x="1497" y="1783"/>
                    <a:pt x="1670" y="1633"/>
                  </a:cubicBezTo>
                  <a:cubicBezTo>
                    <a:pt x="1954" y="1387"/>
                    <a:pt x="2062" y="995"/>
                    <a:pt x="1944" y="637"/>
                  </a:cubicBezTo>
                  <a:cubicBezTo>
                    <a:pt x="1825" y="281"/>
                    <a:pt x="1503" y="30"/>
                    <a:pt x="1128" y="3"/>
                  </a:cubicBezTo>
                  <a:cubicBezTo>
                    <a:pt x="1105" y="1"/>
                    <a:pt x="1083" y="0"/>
                    <a:pt x="106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20"/>
            <p:cNvSpPr/>
            <p:nvPr/>
          </p:nvSpPr>
          <p:spPr>
            <a:xfrm>
              <a:off x="2734750" y="1316725"/>
              <a:ext cx="38875" cy="36800"/>
            </a:xfrm>
            <a:custGeom>
              <a:avLst/>
              <a:gdLst/>
              <a:ahLst/>
              <a:cxnLst/>
              <a:rect l="l" t="t" r="r" b="b"/>
              <a:pathLst>
                <a:path w="1555" h="1472" extrusionOk="0">
                  <a:moveTo>
                    <a:pt x="742" y="1"/>
                  </a:moveTo>
                  <a:cubicBezTo>
                    <a:pt x="642" y="1"/>
                    <a:pt x="541" y="21"/>
                    <a:pt x="445" y="64"/>
                  </a:cubicBezTo>
                  <a:cubicBezTo>
                    <a:pt x="173" y="184"/>
                    <a:pt x="0" y="456"/>
                    <a:pt x="6" y="753"/>
                  </a:cubicBezTo>
                  <a:cubicBezTo>
                    <a:pt x="14" y="1051"/>
                    <a:pt x="199" y="1316"/>
                    <a:pt x="477" y="1422"/>
                  </a:cubicBezTo>
                  <a:cubicBezTo>
                    <a:pt x="563" y="1455"/>
                    <a:pt x="653" y="1472"/>
                    <a:pt x="743" y="1472"/>
                  </a:cubicBezTo>
                  <a:cubicBezTo>
                    <a:pt x="940" y="1472"/>
                    <a:pt x="1133" y="1392"/>
                    <a:pt x="1275" y="1243"/>
                  </a:cubicBezTo>
                  <a:cubicBezTo>
                    <a:pt x="1555" y="950"/>
                    <a:pt x="1544" y="484"/>
                    <a:pt x="1249" y="205"/>
                  </a:cubicBezTo>
                  <a:cubicBezTo>
                    <a:pt x="1110" y="71"/>
                    <a:pt x="92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20"/>
            <p:cNvSpPr/>
            <p:nvPr/>
          </p:nvSpPr>
          <p:spPr>
            <a:xfrm>
              <a:off x="2834325" y="1735650"/>
              <a:ext cx="48600" cy="45975"/>
            </a:xfrm>
            <a:custGeom>
              <a:avLst/>
              <a:gdLst/>
              <a:ahLst/>
              <a:cxnLst/>
              <a:rect l="l" t="t" r="r" b="b"/>
              <a:pathLst>
                <a:path w="1944" h="1839" extrusionOk="0">
                  <a:moveTo>
                    <a:pt x="928" y="0"/>
                  </a:moveTo>
                  <a:cubicBezTo>
                    <a:pt x="802" y="0"/>
                    <a:pt x="676" y="26"/>
                    <a:pt x="557" y="79"/>
                  </a:cubicBezTo>
                  <a:cubicBezTo>
                    <a:pt x="217" y="229"/>
                    <a:pt x="0" y="569"/>
                    <a:pt x="9" y="940"/>
                  </a:cubicBezTo>
                  <a:cubicBezTo>
                    <a:pt x="18" y="1313"/>
                    <a:pt x="250" y="1642"/>
                    <a:pt x="597" y="1777"/>
                  </a:cubicBezTo>
                  <a:cubicBezTo>
                    <a:pt x="704" y="1819"/>
                    <a:pt x="816" y="1839"/>
                    <a:pt x="927" y="1839"/>
                  </a:cubicBezTo>
                  <a:cubicBezTo>
                    <a:pt x="1174" y="1839"/>
                    <a:pt x="1416" y="1739"/>
                    <a:pt x="1594" y="1553"/>
                  </a:cubicBezTo>
                  <a:cubicBezTo>
                    <a:pt x="1944" y="1187"/>
                    <a:pt x="1930" y="605"/>
                    <a:pt x="1564" y="255"/>
                  </a:cubicBezTo>
                  <a:cubicBezTo>
                    <a:pt x="1389" y="88"/>
                    <a:pt x="1160" y="0"/>
                    <a:pt x="9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20"/>
            <p:cNvSpPr/>
            <p:nvPr/>
          </p:nvSpPr>
          <p:spPr>
            <a:xfrm>
              <a:off x="2900500" y="15343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638" y="1"/>
                  </a:moveTo>
                  <a:cubicBezTo>
                    <a:pt x="212" y="1"/>
                    <a:pt x="0" y="513"/>
                    <a:pt x="299" y="814"/>
                  </a:cubicBezTo>
                  <a:cubicBezTo>
                    <a:pt x="397" y="911"/>
                    <a:pt x="516" y="954"/>
                    <a:pt x="633" y="954"/>
                  </a:cubicBezTo>
                  <a:cubicBezTo>
                    <a:pt x="878" y="954"/>
                    <a:pt x="1113" y="764"/>
                    <a:pt x="1114" y="477"/>
                  </a:cubicBezTo>
                  <a:cubicBezTo>
                    <a:pt x="1114" y="214"/>
                    <a:pt x="901" y="1"/>
                    <a:pt x="6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20"/>
            <p:cNvSpPr/>
            <p:nvPr/>
          </p:nvSpPr>
          <p:spPr>
            <a:xfrm>
              <a:off x="3042125" y="1524400"/>
              <a:ext cx="9300" cy="7975"/>
            </a:xfrm>
            <a:custGeom>
              <a:avLst/>
              <a:gdLst/>
              <a:ahLst/>
              <a:cxnLst/>
              <a:rect l="l" t="t" r="r" b="b"/>
              <a:pathLst>
                <a:path w="372" h="319" extrusionOk="0">
                  <a:moveTo>
                    <a:pt x="212" y="1"/>
                  </a:moveTo>
                  <a:cubicBezTo>
                    <a:pt x="71" y="1"/>
                    <a:pt x="0" y="172"/>
                    <a:pt x="99" y="271"/>
                  </a:cubicBezTo>
                  <a:cubicBezTo>
                    <a:pt x="132" y="304"/>
                    <a:pt x="172" y="319"/>
                    <a:pt x="211" y="319"/>
                  </a:cubicBezTo>
                  <a:cubicBezTo>
                    <a:pt x="293" y="319"/>
                    <a:pt x="372" y="255"/>
                    <a:pt x="372" y="159"/>
                  </a:cubicBezTo>
                  <a:cubicBezTo>
                    <a:pt x="372" y="71"/>
                    <a:pt x="301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20"/>
            <p:cNvSpPr/>
            <p:nvPr/>
          </p:nvSpPr>
          <p:spPr>
            <a:xfrm>
              <a:off x="2478325" y="1748700"/>
              <a:ext cx="9300" cy="8000"/>
            </a:xfrm>
            <a:custGeom>
              <a:avLst/>
              <a:gdLst/>
              <a:ahLst/>
              <a:cxnLst/>
              <a:rect l="l" t="t" r="r" b="b"/>
              <a:pathLst>
                <a:path w="372" h="320" extrusionOk="0">
                  <a:moveTo>
                    <a:pt x="214" y="0"/>
                  </a:moveTo>
                  <a:cubicBezTo>
                    <a:pt x="71" y="0"/>
                    <a:pt x="1" y="172"/>
                    <a:pt x="101" y="272"/>
                  </a:cubicBezTo>
                  <a:cubicBezTo>
                    <a:pt x="134" y="305"/>
                    <a:pt x="173" y="319"/>
                    <a:pt x="212" y="319"/>
                  </a:cubicBezTo>
                  <a:cubicBezTo>
                    <a:pt x="294" y="319"/>
                    <a:pt x="372" y="255"/>
                    <a:pt x="372" y="160"/>
                  </a:cubicBezTo>
                  <a:cubicBezTo>
                    <a:pt x="372" y="73"/>
                    <a:pt x="301" y="0"/>
                    <a:pt x="2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20"/>
            <p:cNvSpPr/>
            <p:nvPr/>
          </p:nvSpPr>
          <p:spPr>
            <a:xfrm>
              <a:off x="2375750" y="1583975"/>
              <a:ext cx="18575" cy="15875"/>
            </a:xfrm>
            <a:custGeom>
              <a:avLst/>
              <a:gdLst/>
              <a:ahLst/>
              <a:cxnLst/>
              <a:rect l="l" t="t" r="r" b="b"/>
              <a:pathLst>
                <a:path w="743" h="635" extrusionOk="0">
                  <a:moveTo>
                    <a:pt x="428" y="0"/>
                  </a:moveTo>
                  <a:cubicBezTo>
                    <a:pt x="427" y="0"/>
                    <a:pt x="427" y="0"/>
                    <a:pt x="426" y="0"/>
                  </a:cubicBezTo>
                  <a:cubicBezTo>
                    <a:pt x="143" y="0"/>
                    <a:pt x="0" y="341"/>
                    <a:pt x="202" y="541"/>
                  </a:cubicBezTo>
                  <a:cubicBezTo>
                    <a:pt x="266" y="606"/>
                    <a:pt x="346" y="635"/>
                    <a:pt x="424" y="635"/>
                  </a:cubicBezTo>
                  <a:cubicBezTo>
                    <a:pt x="587" y="635"/>
                    <a:pt x="743" y="508"/>
                    <a:pt x="743" y="317"/>
                  </a:cubicBezTo>
                  <a:cubicBezTo>
                    <a:pt x="743" y="142"/>
                    <a:pt x="603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20"/>
            <p:cNvSpPr/>
            <p:nvPr/>
          </p:nvSpPr>
          <p:spPr>
            <a:xfrm>
              <a:off x="2647150" y="1562100"/>
              <a:ext cx="33050" cy="31800"/>
            </a:xfrm>
            <a:custGeom>
              <a:avLst/>
              <a:gdLst/>
              <a:ahLst/>
              <a:cxnLst/>
              <a:rect l="l" t="t" r="r" b="b"/>
              <a:pathLst>
                <a:path w="1322" h="1272" extrusionOk="0">
                  <a:moveTo>
                    <a:pt x="686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5"/>
                  </a:cubicBezTo>
                  <a:cubicBezTo>
                    <a:pt x="358" y="1207"/>
                    <a:pt x="520" y="1271"/>
                    <a:pt x="685" y="1271"/>
                  </a:cubicBezTo>
                  <a:cubicBezTo>
                    <a:pt x="768" y="1271"/>
                    <a:pt x="851" y="1255"/>
                    <a:pt x="930" y="1222"/>
                  </a:cubicBezTo>
                  <a:cubicBezTo>
                    <a:pt x="1167" y="1125"/>
                    <a:pt x="1322" y="893"/>
                    <a:pt x="1322" y="636"/>
                  </a:cubicBezTo>
                  <a:cubicBezTo>
                    <a:pt x="1322" y="286"/>
                    <a:pt x="1038" y="0"/>
                    <a:pt x="6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20"/>
            <p:cNvSpPr/>
            <p:nvPr/>
          </p:nvSpPr>
          <p:spPr>
            <a:xfrm>
              <a:off x="2745000" y="1603800"/>
              <a:ext cx="18600" cy="15925"/>
            </a:xfrm>
            <a:custGeom>
              <a:avLst/>
              <a:gdLst/>
              <a:ahLst/>
              <a:cxnLst/>
              <a:rect l="l" t="t" r="r" b="b"/>
              <a:pathLst>
                <a:path w="744" h="637" extrusionOk="0">
                  <a:moveTo>
                    <a:pt x="425" y="1"/>
                  </a:moveTo>
                  <a:cubicBezTo>
                    <a:pt x="142" y="1"/>
                    <a:pt x="1" y="343"/>
                    <a:pt x="201" y="543"/>
                  </a:cubicBezTo>
                  <a:cubicBezTo>
                    <a:pt x="265" y="608"/>
                    <a:pt x="345" y="637"/>
                    <a:pt x="423" y="637"/>
                  </a:cubicBezTo>
                  <a:cubicBezTo>
                    <a:pt x="586" y="637"/>
                    <a:pt x="743" y="510"/>
                    <a:pt x="743" y="318"/>
                  </a:cubicBezTo>
                  <a:cubicBezTo>
                    <a:pt x="743" y="142"/>
                    <a:pt x="600" y="1"/>
                    <a:pt x="4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20"/>
            <p:cNvSpPr/>
            <p:nvPr/>
          </p:nvSpPr>
          <p:spPr>
            <a:xfrm>
              <a:off x="2660600" y="1786425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943" y="0"/>
                  </a:moveTo>
                  <a:cubicBezTo>
                    <a:pt x="589" y="0"/>
                    <a:pt x="271" y="214"/>
                    <a:pt x="136" y="540"/>
                  </a:cubicBezTo>
                  <a:cubicBezTo>
                    <a:pt x="1" y="866"/>
                    <a:pt x="74" y="1242"/>
                    <a:pt x="326" y="1491"/>
                  </a:cubicBezTo>
                  <a:cubicBezTo>
                    <a:pt x="492" y="1658"/>
                    <a:pt x="716" y="1747"/>
                    <a:pt x="943" y="1747"/>
                  </a:cubicBezTo>
                  <a:cubicBezTo>
                    <a:pt x="1056" y="1747"/>
                    <a:pt x="1169" y="1726"/>
                    <a:pt x="1277" y="1681"/>
                  </a:cubicBezTo>
                  <a:cubicBezTo>
                    <a:pt x="1603" y="1546"/>
                    <a:pt x="1817" y="1227"/>
                    <a:pt x="1817" y="874"/>
                  </a:cubicBezTo>
                  <a:cubicBezTo>
                    <a:pt x="1817" y="391"/>
                    <a:pt x="1424" y="0"/>
                    <a:pt x="9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20"/>
            <p:cNvSpPr/>
            <p:nvPr/>
          </p:nvSpPr>
          <p:spPr>
            <a:xfrm>
              <a:off x="2605375" y="1953175"/>
              <a:ext cx="23200" cy="19900"/>
            </a:xfrm>
            <a:custGeom>
              <a:avLst/>
              <a:gdLst/>
              <a:ahLst/>
              <a:cxnLst/>
              <a:rect l="l" t="t" r="r" b="b"/>
              <a:pathLst>
                <a:path w="928" h="796" extrusionOk="0">
                  <a:moveTo>
                    <a:pt x="531" y="1"/>
                  </a:moveTo>
                  <a:cubicBezTo>
                    <a:pt x="178" y="1"/>
                    <a:pt x="0" y="428"/>
                    <a:pt x="250" y="679"/>
                  </a:cubicBezTo>
                  <a:cubicBezTo>
                    <a:pt x="331" y="759"/>
                    <a:pt x="430" y="795"/>
                    <a:pt x="528" y="795"/>
                  </a:cubicBezTo>
                  <a:cubicBezTo>
                    <a:pt x="732" y="795"/>
                    <a:pt x="928" y="637"/>
                    <a:pt x="928" y="398"/>
                  </a:cubicBezTo>
                  <a:cubicBezTo>
                    <a:pt x="928" y="178"/>
                    <a:pt x="750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20"/>
            <p:cNvSpPr/>
            <p:nvPr/>
          </p:nvSpPr>
          <p:spPr>
            <a:xfrm>
              <a:off x="3436325" y="1419300"/>
              <a:ext cx="26750" cy="22900"/>
            </a:xfrm>
            <a:custGeom>
              <a:avLst/>
              <a:gdLst/>
              <a:ahLst/>
              <a:cxnLst/>
              <a:rect l="l" t="t" r="r" b="b"/>
              <a:pathLst>
                <a:path w="1070" h="916" extrusionOk="0">
                  <a:moveTo>
                    <a:pt x="611" y="1"/>
                  </a:moveTo>
                  <a:cubicBezTo>
                    <a:pt x="204" y="1"/>
                    <a:pt x="1" y="494"/>
                    <a:pt x="288" y="781"/>
                  </a:cubicBezTo>
                  <a:cubicBezTo>
                    <a:pt x="381" y="874"/>
                    <a:pt x="496" y="916"/>
                    <a:pt x="608" y="916"/>
                  </a:cubicBezTo>
                  <a:cubicBezTo>
                    <a:pt x="844" y="916"/>
                    <a:pt x="1069" y="733"/>
                    <a:pt x="1069" y="458"/>
                  </a:cubicBezTo>
                  <a:cubicBezTo>
                    <a:pt x="1069" y="205"/>
                    <a:pt x="863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20"/>
            <p:cNvSpPr/>
            <p:nvPr/>
          </p:nvSpPr>
          <p:spPr>
            <a:xfrm>
              <a:off x="3282725" y="16306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0" y="0"/>
                  </a:moveTo>
                  <a:cubicBezTo>
                    <a:pt x="172" y="0"/>
                    <a:pt x="0" y="411"/>
                    <a:pt x="241" y="650"/>
                  </a:cubicBezTo>
                  <a:cubicBezTo>
                    <a:pt x="319" y="727"/>
                    <a:pt x="414" y="762"/>
                    <a:pt x="508" y="762"/>
                  </a:cubicBezTo>
                  <a:cubicBezTo>
                    <a:pt x="704" y="762"/>
                    <a:pt x="892" y="610"/>
                    <a:pt x="892" y="381"/>
                  </a:cubicBezTo>
                  <a:cubicBezTo>
                    <a:pt x="892" y="170"/>
                    <a:pt x="720" y="0"/>
                    <a:pt x="5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20"/>
            <p:cNvSpPr/>
            <p:nvPr/>
          </p:nvSpPr>
          <p:spPr>
            <a:xfrm>
              <a:off x="3770200" y="165160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205" y="1"/>
                  </a:moveTo>
                  <a:cubicBezTo>
                    <a:pt x="69" y="1"/>
                    <a:pt x="0" y="164"/>
                    <a:pt x="96" y="261"/>
                  </a:cubicBezTo>
                  <a:cubicBezTo>
                    <a:pt x="128" y="292"/>
                    <a:pt x="166" y="306"/>
                    <a:pt x="204" y="306"/>
                  </a:cubicBezTo>
                  <a:cubicBezTo>
                    <a:pt x="282" y="306"/>
                    <a:pt x="357" y="245"/>
                    <a:pt x="357" y="154"/>
                  </a:cubicBezTo>
                  <a:cubicBezTo>
                    <a:pt x="357" y="70"/>
                    <a:pt x="289" y="1"/>
                    <a:pt x="20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20"/>
            <p:cNvSpPr/>
            <p:nvPr/>
          </p:nvSpPr>
          <p:spPr>
            <a:xfrm>
              <a:off x="3709275" y="18686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204" y="1"/>
                  </a:moveTo>
                  <a:cubicBezTo>
                    <a:pt x="68" y="1"/>
                    <a:pt x="1" y="164"/>
                    <a:pt x="97" y="261"/>
                  </a:cubicBezTo>
                  <a:cubicBezTo>
                    <a:pt x="128" y="292"/>
                    <a:pt x="166" y="306"/>
                    <a:pt x="203" y="306"/>
                  </a:cubicBezTo>
                  <a:cubicBezTo>
                    <a:pt x="281" y="306"/>
                    <a:pt x="357" y="245"/>
                    <a:pt x="357" y="152"/>
                  </a:cubicBezTo>
                  <a:cubicBezTo>
                    <a:pt x="357" y="68"/>
                    <a:pt x="288" y="1"/>
                    <a:pt x="20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20"/>
            <p:cNvSpPr/>
            <p:nvPr/>
          </p:nvSpPr>
          <p:spPr>
            <a:xfrm>
              <a:off x="4309025" y="1583050"/>
              <a:ext cx="22325" cy="19100"/>
            </a:xfrm>
            <a:custGeom>
              <a:avLst/>
              <a:gdLst/>
              <a:ahLst/>
              <a:cxnLst/>
              <a:rect l="l" t="t" r="r" b="b"/>
              <a:pathLst>
                <a:path w="893" h="764" extrusionOk="0">
                  <a:moveTo>
                    <a:pt x="510" y="1"/>
                  </a:moveTo>
                  <a:cubicBezTo>
                    <a:pt x="171" y="1"/>
                    <a:pt x="1" y="411"/>
                    <a:pt x="241" y="652"/>
                  </a:cubicBezTo>
                  <a:cubicBezTo>
                    <a:pt x="319" y="729"/>
                    <a:pt x="414" y="763"/>
                    <a:pt x="508" y="763"/>
                  </a:cubicBezTo>
                  <a:cubicBezTo>
                    <a:pt x="704" y="763"/>
                    <a:pt x="892" y="611"/>
                    <a:pt x="892" y="381"/>
                  </a:cubicBezTo>
                  <a:cubicBezTo>
                    <a:pt x="891" y="171"/>
                    <a:pt x="721" y="1"/>
                    <a:pt x="5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20"/>
            <p:cNvSpPr/>
            <p:nvPr/>
          </p:nvSpPr>
          <p:spPr>
            <a:xfrm>
              <a:off x="4149100" y="1733475"/>
              <a:ext cx="22275" cy="19100"/>
            </a:xfrm>
            <a:custGeom>
              <a:avLst/>
              <a:gdLst/>
              <a:ahLst/>
              <a:cxnLst/>
              <a:rect l="l" t="t" r="r" b="b"/>
              <a:pathLst>
                <a:path w="891" h="764" extrusionOk="0">
                  <a:moveTo>
                    <a:pt x="511" y="1"/>
                  </a:moveTo>
                  <a:cubicBezTo>
                    <a:pt x="171" y="1"/>
                    <a:pt x="1" y="411"/>
                    <a:pt x="240" y="651"/>
                  </a:cubicBezTo>
                  <a:cubicBezTo>
                    <a:pt x="318" y="729"/>
                    <a:pt x="413" y="763"/>
                    <a:pt x="507" y="763"/>
                  </a:cubicBezTo>
                  <a:cubicBezTo>
                    <a:pt x="703" y="763"/>
                    <a:pt x="891" y="611"/>
                    <a:pt x="891" y="382"/>
                  </a:cubicBezTo>
                  <a:cubicBezTo>
                    <a:pt x="891" y="172"/>
                    <a:pt x="719" y="1"/>
                    <a:pt x="5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20"/>
            <p:cNvSpPr/>
            <p:nvPr/>
          </p:nvSpPr>
          <p:spPr>
            <a:xfrm>
              <a:off x="3477075" y="17373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57" y="1"/>
                  </a:moveTo>
                  <a:cubicBezTo>
                    <a:pt x="410" y="1"/>
                    <a:pt x="188" y="148"/>
                    <a:pt x="95" y="377"/>
                  </a:cubicBezTo>
                  <a:cubicBezTo>
                    <a:pt x="0" y="604"/>
                    <a:pt x="53" y="867"/>
                    <a:pt x="227" y="1041"/>
                  </a:cubicBezTo>
                  <a:cubicBezTo>
                    <a:pt x="344" y="1157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2"/>
                  </a:cubicBezTo>
                  <a:cubicBezTo>
                    <a:pt x="1118" y="1079"/>
                    <a:pt x="1267" y="856"/>
                    <a:pt x="1267" y="610"/>
                  </a:cubicBezTo>
                  <a:cubicBezTo>
                    <a:pt x="1267" y="273"/>
                    <a:pt x="994" y="1"/>
                    <a:pt x="6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20"/>
            <p:cNvSpPr/>
            <p:nvPr/>
          </p:nvSpPr>
          <p:spPr>
            <a:xfrm>
              <a:off x="3172925" y="1885825"/>
              <a:ext cx="31175" cy="26675"/>
            </a:xfrm>
            <a:custGeom>
              <a:avLst/>
              <a:gdLst/>
              <a:ahLst/>
              <a:cxnLst/>
              <a:rect l="l" t="t" r="r" b="b"/>
              <a:pathLst>
                <a:path w="1247" h="1067" extrusionOk="0">
                  <a:moveTo>
                    <a:pt x="713" y="0"/>
                  </a:moveTo>
                  <a:cubicBezTo>
                    <a:pt x="238" y="0"/>
                    <a:pt x="0" y="574"/>
                    <a:pt x="336" y="911"/>
                  </a:cubicBezTo>
                  <a:cubicBezTo>
                    <a:pt x="438" y="1013"/>
                    <a:pt x="575" y="1066"/>
                    <a:pt x="714" y="1066"/>
                  </a:cubicBezTo>
                  <a:cubicBezTo>
                    <a:pt x="782" y="1066"/>
                    <a:pt x="851" y="1053"/>
                    <a:pt x="917" y="1027"/>
                  </a:cubicBezTo>
                  <a:cubicBezTo>
                    <a:pt x="1116" y="944"/>
                    <a:pt x="1246" y="749"/>
                    <a:pt x="1246" y="534"/>
                  </a:cubicBezTo>
                  <a:cubicBezTo>
                    <a:pt x="1246" y="239"/>
                    <a:pt x="1007" y="0"/>
                    <a:pt x="7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20"/>
            <p:cNvSpPr/>
            <p:nvPr/>
          </p:nvSpPr>
          <p:spPr>
            <a:xfrm>
              <a:off x="2042550" y="1748725"/>
              <a:ext cx="30500" cy="30475"/>
            </a:xfrm>
            <a:custGeom>
              <a:avLst/>
              <a:gdLst/>
              <a:ahLst/>
              <a:cxnLst/>
              <a:rect l="l" t="t" r="r" b="b"/>
              <a:pathLst>
                <a:path w="1220" h="1219" extrusionOk="0">
                  <a:moveTo>
                    <a:pt x="611" y="1"/>
                  </a:moveTo>
                  <a:cubicBezTo>
                    <a:pt x="274" y="1"/>
                    <a:pt x="1" y="273"/>
                    <a:pt x="1" y="610"/>
                  </a:cubicBezTo>
                  <a:cubicBezTo>
                    <a:pt x="1" y="946"/>
                    <a:pt x="274" y="1218"/>
                    <a:pt x="611" y="1218"/>
                  </a:cubicBezTo>
                  <a:cubicBezTo>
                    <a:pt x="948" y="1218"/>
                    <a:pt x="1220" y="946"/>
                    <a:pt x="1220" y="610"/>
                  </a:cubicBezTo>
                  <a:cubicBezTo>
                    <a:pt x="1220" y="273"/>
                    <a:pt x="948" y="1"/>
                    <a:pt x="61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20"/>
            <p:cNvSpPr/>
            <p:nvPr/>
          </p:nvSpPr>
          <p:spPr>
            <a:xfrm>
              <a:off x="1854075" y="1415500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57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0"/>
                    <a:pt x="205" y="915"/>
                    <a:pt x="457" y="915"/>
                  </a:cubicBezTo>
                  <a:cubicBezTo>
                    <a:pt x="710" y="915"/>
                    <a:pt x="914" y="710"/>
                    <a:pt x="914" y="458"/>
                  </a:cubicBezTo>
                  <a:cubicBezTo>
                    <a:pt x="914" y="205"/>
                    <a:pt x="710" y="1"/>
                    <a:pt x="4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20"/>
            <p:cNvSpPr/>
            <p:nvPr/>
          </p:nvSpPr>
          <p:spPr>
            <a:xfrm>
              <a:off x="1531600" y="1948650"/>
              <a:ext cx="17825" cy="15275"/>
            </a:xfrm>
            <a:custGeom>
              <a:avLst/>
              <a:gdLst/>
              <a:ahLst/>
              <a:cxnLst/>
              <a:rect l="l" t="t" r="r" b="b"/>
              <a:pathLst>
                <a:path w="713" h="611" extrusionOk="0">
                  <a:moveTo>
                    <a:pt x="408" y="0"/>
                  </a:moveTo>
                  <a:cubicBezTo>
                    <a:pt x="137" y="0"/>
                    <a:pt x="0" y="329"/>
                    <a:pt x="193" y="520"/>
                  </a:cubicBezTo>
                  <a:cubicBezTo>
                    <a:pt x="255" y="583"/>
                    <a:pt x="331" y="610"/>
                    <a:pt x="406" y="610"/>
                  </a:cubicBezTo>
                  <a:cubicBezTo>
                    <a:pt x="562" y="610"/>
                    <a:pt x="713" y="489"/>
                    <a:pt x="713" y="305"/>
                  </a:cubicBezTo>
                  <a:cubicBezTo>
                    <a:pt x="713" y="137"/>
                    <a:pt x="576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20"/>
            <p:cNvSpPr/>
            <p:nvPr/>
          </p:nvSpPr>
          <p:spPr>
            <a:xfrm>
              <a:off x="6455375" y="1809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542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3"/>
                    <a:pt x="542" y="1083"/>
                  </a:cubicBezTo>
                  <a:cubicBezTo>
                    <a:pt x="841" y="1083"/>
                    <a:pt x="1083" y="841"/>
                    <a:pt x="1083" y="541"/>
                  </a:cubicBezTo>
                  <a:cubicBezTo>
                    <a:pt x="1083" y="242"/>
                    <a:pt x="841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20"/>
            <p:cNvSpPr/>
            <p:nvPr/>
          </p:nvSpPr>
          <p:spPr>
            <a:xfrm>
              <a:off x="5737800" y="1782475"/>
              <a:ext cx="40650" cy="40650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4" y="1"/>
                    <a:pt x="0" y="364"/>
                    <a:pt x="0" y="814"/>
                  </a:cubicBezTo>
                  <a:cubicBezTo>
                    <a:pt x="0" y="1262"/>
                    <a:pt x="364" y="1625"/>
                    <a:pt x="813" y="1625"/>
                  </a:cubicBezTo>
                  <a:cubicBezTo>
                    <a:pt x="1261" y="1625"/>
                    <a:pt x="1625" y="1262"/>
                    <a:pt x="1625" y="814"/>
                  </a:cubicBezTo>
                  <a:cubicBezTo>
                    <a:pt x="1625" y="364"/>
                    <a:pt x="1261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20"/>
            <p:cNvSpPr/>
            <p:nvPr/>
          </p:nvSpPr>
          <p:spPr>
            <a:xfrm>
              <a:off x="5815325" y="4753625"/>
              <a:ext cx="81900" cy="78175"/>
            </a:xfrm>
            <a:custGeom>
              <a:avLst/>
              <a:gdLst/>
              <a:ahLst/>
              <a:cxnLst/>
              <a:rect l="l" t="t" r="r" b="b"/>
              <a:pathLst>
                <a:path w="3276" h="3127" extrusionOk="0">
                  <a:moveTo>
                    <a:pt x="1589" y="1"/>
                  </a:moveTo>
                  <a:cubicBezTo>
                    <a:pt x="1365" y="1"/>
                    <a:pt x="1139" y="49"/>
                    <a:pt x="927" y="148"/>
                  </a:cubicBezTo>
                  <a:cubicBezTo>
                    <a:pt x="355" y="417"/>
                    <a:pt x="0" y="1003"/>
                    <a:pt x="29" y="1634"/>
                  </a:cubicBezTo>
                  <a:cubicBezTo>
                    <a:pt x="67" y="2473"/>
                    <a:pt x="758" y="3127"/>
                    <a:pt x="1589" y="3127"/>
                  </a:cubicBezTo>
                  <a:cubicBezTo>
                    <a:pt x="1613" y="3127"/>
                    <a:pt x="1637" y="3126"/>
                    <a:pt x="1661" y="3125"/>
                  </a:cubicBezTo>
                  <a:cubicBezTo>
                    <a:pt x="2292" y="3097"/>
                    <a:pt x="2845" y="2691"/>
                    <a:pt x="3060" y="2096"/>
                  </a:cubicBezTo>
                  <a:cubicBezTo>
                    <a:pt x="3275" y="1502"/>
                    <a:pt x="3111" y="836"/>
                    <a:pt x="2645" y="409"/>
                  </a:cubicBezTo>
                  <a:cubicBezTo>
                    <a:pt x="2351" y="141"/>
                    <a:pt x="1972" y="1"/>
                    <a:pt x="158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20"/>
            <p:cNvSpPr/>
            <p:nvPr/>
          </p:nvSpPr>
          <p:spPr>
            <a:xfrm>
              <a:off x="5549875" y="4931850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8" y="0"/>
                  </a:moveTo>
                  <a:cubicBezTo>
                    <a:pt x="788" y="0"/>
                    <a:pt x="658" y="28"/>
                    <a:pt x="536" y="85"/>
                  </a:cubicBezTo>
                  <a:cubicBezTo>
                    <a:pt x="206" y="239"/>
                    <a:pt x="1" y="578"/>
                    <a:pt x="17" y="943"/>
                  </a:cubicBezTo>
                  <a:cubicBezTo>
                    <a:pt x="39" y="1426"/>
                    <a:pt x="439" y="1803"/>
                    <a:pt x="918" y="1803"/>
                  </a:cubicBezTo>
                  <a:cubicBezTo>
                    <a:pt x="932" y="1803"/>
                    <a:pt x="946" y="1803"/>
                    <a:pt x="959" y="1803"/>
                  </a:cubicBezTo>
                  <a:cubicBezTo>
                    <a:pt x="1323" y="1786"/>
                    <a:pt x="1642" y="1552"/>
                    <a:pt x="1767" y="1209"/>
                  </a:cubicBezTo>
                  <a:cubicBezTo>
                    <a:pt x="1891" y="866"/>
                    <a:pt x="1797" y="483"/>
                    <a:pt x="1526" y="236"/>
                  </a:cubicBezTo>
                  <a:cubicBezTo>
                    <a:pt x="1356" y="81"/>
                    <a:pt x="1138" y="0"/>
                    <a:pt x="91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20"/>
            <p:cNvSpPr/>
            <p:nvPr/>
          </p:nvSpPr>
          <p:spPr>
            <a:xfrm>
              <a:off x="5660400" y="4780125"/>
              <a:ext cx="26125" cy="24875"/>
            </a:xfrm>
            <a:custGeom>
              <a:avLst/>
              <a:gdLst/>
              <a:ahLst/>
              <a:cxnLst/>
              <a:rect l="l" t="t" r="r" b="b"/>
              <a:pathLst>
                <a:path w="1045" h="995" extrusionOk="0">
                  <a:moveTo>
                    <a:pt x="514" y="0"/>
                  </a:moveTo>
                  <a:cubicBezTo>
                    <a:pt x="250" y="0"/>
                    <a:pt x="0" y="212"/>
                    <a:pt x="15" y="520"/>
                  </a:cubicBezTo>
                  <a:cubicBezTo>
                    <a:pt x="27" y="786"/>
                    <a:pt x="246" y="994"/>
                    <a:pt x="510" y="994"/>
                  </a:cubicBezTo>
                  <a:cubicBezTo>
                    <a:pt x="517" y="994"/>
                    <a:pt x="525" y="994"/>
                    <a:pt x="532" y="994"/>
                  </a:cubicBezTo>
                  <a:cubicBezTo>
                    <a:pt x="732" y="985"/>
                    <a:pt x="908" y="855"/>
                    <a:pt x="977" y="666"/>
                  </a:cubicBezTo>
                  <a:cubicBezTo>
                    <a:pt x="1045" y="478"/>
                    <a:pt x="992" y="266"/>
                    <a:pt x="845" y="131"/>
                  </a:cubicBezTo>
                  <a:cubicBezTo>
                    <a:pt x="746" y="40"/>
                    <a:pt x="628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20"/>
            <p:cNvSpPr/>
            <p:nvPr/>
          </p:nvSpPr>
          <p:spPr>
            <a:xfrm>
              <a:off x="5513275" y="4819875"/>
              <a:ext cx="26150" cy="24825"/>
            </a:xfrm>
            <a:custGeom>
              <a:avLst/>
              <a:gdLst/>
              <a:ahLst/>
              <a:cxnLst/>
              <a:rect l="l" t="t" r="r" b="b"/>
              <a:pathLst>
                <a:path w="1046" h="993" extrusionOk="0">
                  <a:moveTo>
                    <a:pt x="514" y="0"/>
                  </a:moveTo>
                  <a:cubicBezTo>
                    <a:pt x="251" y="0"/>
                    <a:pt x="1" y="213"/>
                    <a:pt x="16" y="520"/>
                  </a:cubicBezTo>
                  <a:cubicBezTo>
                    <a:pt x="27" y="786"/>
                    <a:pt x="245" y="993"/>
                    <a:pt x="508" y="993"/>
                  </a:cubicBezTo>
                  <a:cubicBezTo>
                    <a:pt x="516" y="993"/>
                    <a:pt x="524" y="993"/>
                    <a:pt x="533" y="992"/>
                  </a:cubicBezTo>
                  <a:cubicBezTo>
                    <a:pt x="733" y="983"/>
                    <a:pt x="908" y="854"/>
                    <a:pt x="976" y="666"/>
                  </a:cubicBezTo>
                  <a:cubicBezTo>
                    <a:pt x="1045" y="478"/>
                    <a:pt x="993" y="266"/>
                    <a:pt x="845" y="131"/>
                  </a:cubicBezTo>
                  <a:cubicBezTo>
                    <a:pt x="746" y="41"/>
                    <a:pt x="629" y="0"/>
                    <a:pt x="5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20"/>
            <p:cNvSpPr/>
            <p:nvPr/>
          </p:nvSpPr>
          <p:spPr>
            <a:xfrm>
              <a:off x="5710550" y="5049975"/>
              <a:ext cx="69275" cy="66125"/>
            </a:xfrm>
            <a:custGeom>
              <a:avLst/>
              <a:gdLst/>
              <a:ahLst/>
              <a:cxnLst/>
              <a:rect l="l" t="t" r="r" b="b"/>
              <a:pathLst>
                <a:path w="2771" h="2645" extrusionOk="0">
                  <a:moveTo>
                    <a:pt x="1345" y="1"/>
                  </a:moveTo>
                  <a:cubicBezTo>
                    <a:pt x="1156" y="1"/>
                    <a:pt x="964" y="42"/>
                    <a:pt x="785" y="126"/>
                  </a:cubicBezTo>
                  <a:cubicBezTo>
                    <a:pt x="301" y="353"/>
                    <a:pt x="1" y="849"/>
                    <a:pt x="25" y="1382"/>
                  </a:cubicBezTo>
                  <a:cubicBezTo>
                    <a:pt x="57" y="2091"/>
                    <a:pt x="641" y="2645"/>
                    <a:pt x="1345" y="2645"/>
                  </a:cubicBezTo>
                  <a:cubicBezTo>
                    <a:pt x="1365" y="2645"/>
                    <a:pt x="1385" y="2644"/>
                    <a:pt x="1406" y="2643"/>
                  </a:cubicBezTo>
                  <a:cubicBezTo>
                    <a:pt x="1939" y="2619"/>
                    <a:pt x="2407" y="2277"/>
                    <a:pt x="2589" y="1773"/>
                  </a:cubicBezTo>
                  <a:cubicBezTo>
                    <a:pt x="2771" y="1270"/>
                    <a:pt x="2632" y="707"/>
                    <a:pt x="2237" y="347"/>
                  </a:cubicBezTo>
                  <a:cubicBezTo>
                    <a:pt x="1988" y="119"/>
                    <a:pt x="1669" y="1"/>
                    <a:pt x="13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20"/>
            <p:cNvSpPr/>
            <p:nvPr/>
          </p:nvSpPr>
          <p:spPr>
            <a:xfrm>
              <a:off x="5892650" y="44220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6"/>
                    <a:pt x="321" y="1323"/>
                    <a:pt x="672" y="1323"/>
                  </a:cubicBezTo>
                  <a:cubicBezTo>
                    <a:pt x="682" y="1323"/>
                    <a:pt x="692" y="1323"/>
                    <a:pt x="702" y="1322"/>
                  </a:cubicBezTo>
                  <a:cubicBezTo>
                    <a:pt x="970" y="1310"/>
                    <a:pt x="1203" y="1139"/>
                    <a:pt x="1294" y="888"/>
                  </a:cubicBezTo>
                  <a:cubicBezTo>
                    <a:pt x="1386" y="635"/>
                    <a:pt x="1315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20"/>
            <p:cNvSpPr/>
            <p:nvPr/>
          </p:nvSpPr>
          <p:spPr>
            <a:xfrm>
              <a:off x="5141075" y="4724875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1"/>
                    <a:pt x="393" y="62"/>
                  </a:cubicBezTo>
                  <a:cubicBezTo>
                    <a:pt x="151" y="175"/>
                    <a:pt x="1" y="424"/>
                    <a:pt x="13" y="691"/>
                  </a:cubicBezTo>
                  <a:cubicBezTo>
                    <a:pt x="29" y="1046"/>
                    <a:pt x="322" y="1322"/>
                    <a:pt x="672" y="1322"/>
                  </a:cubicBezTo>
                  <a:cubicBezTo>
                    <a:pt x="683" y="1322"/>
                    <a:pt x="693" y="1322"/>
                    <a:pt x="703" y="1322"/>
                  </a:cubicBezTo>
                  <a:cubicBezTo>
                    <a:pt x="970" y="1310"/>
                    <a:pt x="1203" y="1137"/>
                    <a:pt x="1295" y="886"/>
                  </a:cubicBezTo>
                  <a:cubicBezTo>
                    <a:pt x="1387" y="635"/>
                    <a:pt x="1316" y="354"/>
                    <a:pt x="1119" y="173"/>
                  </a:cubicBezTo>
                  <a:cubicBezTo>
                    <a:pt x="995" y="60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20"/>
            <p:cNvSpPr/>
            <p:nvPr/>
          </p:nvSpPr>
          <p:spPr>
            <a:xfrm>
              <a:off x="4820300" y="5118975"/>
              <a:ext cx="77950" cy="74425"/>
            </a:xfrm>
            <a:custGeom>
              <a:avLst/>
              <a:gdLst/>
              <a:ahLst/>
              <a:cxnLst/>
              <a:rect l="l" t="t" r="r" b="b"/>
              <a:pathLst>
                <a:path w="3118" h="2977" extrusionOk="0">
                  <a:moveTo>
                    <a:pt x="1515" y="1"/>
                  </a:moveTo>
                  <a:cubicBezTo>
                    <a:pt x="1301" y="1"/>
                    <a:pt x="1086" y="47"/>
                    <a:pt x="884" y="142"/>
                  </a:cubicBezTo>
                  <a:cubicBezTo>
                    <a:pt x="339" y="396"/>
                    <a:pt x="0" y="955"/>
                    <a:pt x="29" y="1556"/>
                  </a:cubicBezTo>
                  <a:cubicBezTo>
                    <a:pt x="64" y="2355"/>
                    <a:pt x="724" y="2977"/>
                    <a:pt x="1515" y="2977"/>
                  </a:cubicBezTo>
                  <a:cubicBezTo>
                    <a:pt x="1537" y="2977"/>
                    <a:pt x="1559" y="2976"/>
                    <a:pt x="1582" y="2975"/>
                  </a:cubicBezTo>
                  <a:cubicBezTo>
                    <a:pt x="2183" y="2948"/>
                    <a:pt x="2709" y="2560"/>
                    <a:pt x="2913" y="1995"/>
                  </a:cubicBezTo>
                  <a:cubicBezTo>
                    <a:pt x="3118" y="1430"/>
                    <a:pt x="2961" y="796"/>
                    <a:pt x="2518" y="390"/>
                  </a:cubicBezTo>
                  <a:cubicBezTo>
                    <a:pt x="2238" y="134"/>
                    <a:pt x="1879" y="1"/>
                    <a:pt x="15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20"/>
            <p:cNvSpPr/>
            <p:nvPr/>
          </p:nvSpPr>
          <p:spPr>
            <a:xfrm>
              <a:off x="6276175" y="46780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0"/>
                  </a:moveTo>
                  <a:cubicBezTo>
                    <a:pt x="167" y="0"/>
                    <a:pt x="0" y="142"/>
                    <a:pt x="10" y="348"/>
                  </a:cubicBezTo>
                  <a:cubicBezTo>
                    <a:pt x="19" y="524"/>
                    <a:pt x="163" y="662"/>
                    <a:pt x="339" y="662"/>
                  </a:cubicBezTo>
                  <a:cubicBezTo>
                    <a:pt x="345" y="662"/>
                    <a:pt x="350" y="662"/>
                    <a:pt x="356" y="662"/>
                  </a:cubicBezTo>
                  <a:cubicBezTo>
                    <a:pt x="649" y="648"/>
                    <a:pt x="781" y="286"/>
                    <a:pt x="563" y="87"/>
                  </a:cubicBezTo>
                  <a:cubicBezTo>
                    <a:pt x="497" y="27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20"/>
            <p:cNvSpPr/>
            <p:nvPr/>
          </p:nvSpPr>
          <p:spPr>
            <a:xfrm>
              <a:off x="5438375" y="4169700"/>
              <a:ext cx="26125" cy="24825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13" y="0"/>
                  </a:moveTo>
                  <a:cubicBezTo>
                    <a:pt x="250" y="0"/>
                    <a:pt x="1" y="212"/>
                    <a:pt x="15" y="520"/>
                  </a:cubicBezTo>
                  <a:cubicBezTo>
                    <a:pt x="28" y="786"/>
                    <a:pt x="247" y="993"/>
                    <a:pt x="511" y="993"/>
                  </a:cubicBezTo>
                  <a:cubicBezTo>
                    <a:pt x="518" y="993"/>
                    <a:pt x="526" y="992"/>
                    <a:pt x="533" y="992"/>
                  </a:cubicBezTo>
                  <a:cubicBezTo>
                    <a:pt x="733" y="983"/>
                    <a:pt x="909" y="854"/>
                    <a:pt x="976" y="666"/>
                  </a:cubicBezTo>
                  <a:cubicBezTo>
                    <a:pt x="1044" y="477"/>
                    <a:pt x="993" y="266"/>
                    <a:pt x="844" y="131"/>
                  </a:cubicBezTo>
                  <a:cubicBezTo>
                    <a:pt x="745" y="41"/>
                    <a:pt x="628" y="0"/>
                    <a:pt x="5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20"/>
            <p:cNvSpPr/>
            <p:nvPr/>
          </p:nvSpPr>
          <p:spPr>
            <a:xfrm>
              <a:off x="6384025" y="3853775"/>
              <a:ext cx="34625" cy="33075"/>
            </a:xfrm>
            <a:custGeom>
              <a:avLst/>
              <a:gdLst/>
              <a:ahLst/>
              <a:cxnLst/>
              <a:rect l="l" t="t" r="r" b="b"/>
              <a:pathLst>
                <a:path w="1385" h="1323" extrusionOk="0">
                  <a:moveTo>
                    <a:pt x="672" y="1"/>
                  </a:moveTo>
                  <a:cubicBezTo>
                    <a:pt x="577" y="1"/>
                    <a:pt x="482" y="21"/>
                    <a:pt x="393" y="63"/>
                  </a:cubicBezTo>
                  <a:cubicBezTo>
                    <a:pt x="149" y="177"/>
                    <a:pt x="1" y="425"/>
                    <a:pt x="13" y="692"/>
                  </a:cubicBezTo>
                  <a:cubicBezTo>
                    <a:pt x="29" y="1046"/>
                    <a:pt x="320" y="1323"/>
                    <a:pt x="672" y="1323"/>
                  </a:cubicBezTo>
                  <a:cubicBezTo>
                    <a:pt x="682" y="1323"/>
                    <a:pt x="692" y="1323"/>
                    <a:pt x="703" y="1322"/>
                  </a:cubicBezTo>
                  <a:cubicBezTo>
                    <a:pt x="970" y="1310"/>
                    <a:pt x="1203" y="1139"/>
                    <a:pt x="1295" y="886"/>
                  </a:cubicBezTo>
                  <a:cubicBezTo>
                    <a:pt x="1385" y="635"/>
                    <a:pt x="1316" y="354"/>
                    <a:pt x="1119" y="174"/>
                  </a:cubicBezTo>
                  <a:cubicBezTo>
                    <a:pt x="994" y="60"/>
                    <a:pt x="834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20"/>
            <p:cNvSpPr/>
            <p:nvPr/>
          </p:nvSpPr>
          <p:spPr>
            <a:xfrm>
              <a:off x="5356650" y="43762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1"/>
                  </a:moveTo>
                  <a:cubicBezTo>
                    <a:pt x="166" y="1"/>
                    <a:pt x="0" y="142"/>
                    <a:pt x="10" y="347"/>
                  </a:cubicBezTo>
                  <a:cubicBezTo>
                    <a:pt x="17" y="524"/>
                    <a:pt x="164" y="662"/>
                    <a:pt x="342" y="662"/>
                  </a:cubicBezTo>
                  <a:cubicBezTo>
                    <a:pt x="346" y="662"/>
                    <a:pt x="351" y="662"/>
                    <a:pt x="356" y="662"/>
                  </a:cubicBezTo>
                  <a:cubicBezTo>
                    <a:pt x="649" y="649"/>
                    <a:pt x="779" y="286"/>
                    <a:pt x="563" y="88"/>
                  </a:cubicBezTo>
                  <a:cubicBezTo>
                    <a:pt x="497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20"/>
            <p:cNvSpPr/>
            <p:nvPr/>
          </p:nvSpPr>
          <p:spPr>
            <a:xfrm>
              <a:off x="5113475" y="5300900"/>
              <a:ext cx="43300" cy="41375"/>
            </a:xfrm>
            <a:custGeom>
              <a:avLst/>
              <a:gdLst/>
              <a:ahLst/>
              <a:cxnLst/>
              <a:rect l="l" t="t" r="r" b="b"/>
              <a:pathLst>
                <a:path w="1732" h="1655" extrusionOk="0">
                  <a:moveTo>
                    <a:pt x="840" y="1"/>
                  </a:moveTo>
                  <a:cubicBezTo>
                    <a:pt x="722" y="1"/>
                    <a:pt x="603" y="26"/>
                    <a:pt x="492" y="78"/>
                  </a:cubicBezTo>
                  <a:cubicBezTo>
                    <a:pt x="188" y="219"/>
                    <a:pt x="0" y="530"/>
                    <a:pt x="15" y="864"/>
                  </a:cubicBezTo>
                  <a:cubicBezTo>
                    <a:pt x="36" y="1308"/>
                    <a:pt x="401" y="1654"/>
                    <a:pt x="839" y="1654"/>
                  </a:cubicBezTo>
                  <a:cubicBezTo>
                    <a:pt x="852" y="1654"/>
                    <a:pt x="865" y="1654"/>
                    <a:pt x="878" y="1653"/>
                  </a:cubicBezTo>
                  <a:cubicBezTo>
                    <a:pt x="1212" y="1638"/>
                    <a:pt x="1505" y="1423"/>
                    <a:pt x="1619" y="1109"/>
                  </a:cubicBezTo>
                  <a:cubicBezTo>
                    <a:pt x="1732" y="795"/>
                    <a:pt x="1646" y="443"/>
                    <a:pt x="1399" y="218"/>
                  </a:cubicBezTo>
                  <a:cubicBezTo>
                    <a:pt x="1244" y="75"/>
                    <a:pt x="1043" y="1"/>
                    <a:pt x="84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20"/>
            <p:cNvSpPr/>
            <p:nvPr/>
          </p:nvSpPr>
          <p:spPr>
            <a:xfrm>
              <a:off x="4667025" y="4924100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2" y="1"/>
                  </a:moveTo>
                  <a:cubicBezTo>
                    <a:pt x="166" y="1"/>
                    <a:pt x="0" y="142"/>
                    <a:pt x="9" y="346"/>
                  </a:cubicBezTo>
                  <a:cubicBezTo>
                    <a:pt x="17" y="524"/>
                    <a:pt x="163" y="663"/>
                    <a:pt x="339" y="663"/>
                  </a:cubicBezTo>
                  <a:cubicBezTo>
                    <a:pt x="344" y="663"/>
                    <a:pt x="350" y="662"/>
                    <a:pt x="355" y="662"/>
                  </a:cubicBezTo>
                  <a:cubicBezTo>
                    <a:pt x="648" y="649"/>
                    <a:pt x="781" y="286"/>
                    <a:pt x="563" y="88"/>
                  </a:cubicBezTo>
                  <a:cubicBezTo>
                    <a:pt x="496" y="28"/>
                    <a:pt x="418" y="1"/>
                    <a:pt x="34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20"/>
            <p:cNvSpPr/>
            <p:nvPr/>
          </p:nvSpPr>
          <p:spPr>
            <a:xfrm>
              <a:off x="4661975" y="4564875"/>
              <a:ext cx="19500" cy="16575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42" y="0"/>
                  </a:moveTo>
                  <a:cubicBezTo>
                    <a:pt x="167" y="0"/>
                    <a:pt x="1" y="141"/>
                    <a:pt x="10" y="346"/>
                  </a:cubicBezTo>
                  <a:cubicBezTo>
                    <a:pt x="17" y="524"/>
                    <a:pt x="165" y="662"/>
                    <a:pt x="340" y="662"/>
                  </a:cubicBezTo>
                  <a:cubicBezTo>
                    <a:pt x="345" y="662"/>
                    <a:pt x="350" y="662"/>
                    <a:pt x="354" y="662"/>
                  </a:cubicBezTo>
                  <a:cubicBezTo>
                    <a:pt x="649" y="648"/>
                    <a:pt x="780" y="286"/>
                    <a:pt x="563" y="88"/>
                  </a:cubicBezTo>
                  <a:cubicBezTo>
                    <a:pt x="497" y="27"/>
                    <a:pt x="418" y="0"/>
                    <a:pt x="3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20"/>
            <p:cNvSpPr/>
            <p:nvPr/>
          </p:nvSpPr>
          <p:spPr>
            <a:xfrm>
              <a:off x="6035100" y="49126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3" y="0"/>
                  </a:moveTo>
                  <a:cubicBezTo>
                    <a:pt x="621" y="0"/>
                    <a:pt x="519" y="22"/>
                    <a:pt x="423" y="67"/>
                  </a:cubicBezTo>
                  <a:cubicBezTo>
                    <a:pt x="161" y="191"/>
                    <a:pt x="0" y="457"/>
                    <a:pt x="14" y="744"/>
                  </a:cubicBezTo>
                  <a:cubicBezTo>
                    <a:pt x="31" y="1126"/>
                    <a:pt x="346" y="1424"/>
                    <a:pt x="723" y="1424"/>
                  </a:cubicBezTo>
                  <a:cubicBezTo>
                    <a:pt x="734" y="1424"/>
                    <a:pt x="745" y="1424"/>
                    <a:pt x="756" y="1423"/>
                  </a:cubicBezTo>
                  <a:cubicBezTo>
                    <a:pt x="1043" y="1410"/>
                    <a:pt x="1294" y="1225"/>
                    <a:pt x="1394" y="954"/>
                  </a:cubicBezTo>
                  <a:cubicBezTo>
                    <a:pt x="1491" y="684"/>
                    <a:pt x="1416" y="382"/>
                    <a:pt x="1204" y="188"/>
                  </a:cubicBezTo>
                  <a:cubicBezTo>
                    <a:pt x="1070" y="65"/>
                    <a:pt x="898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20"/>
            <p:cNvSpPr/>
            <p:nvPr/>
          </p:nvSpPr>
          <p:spPr>
            <a:xfrm>
              <a:off x="5885100" y="4983200"/>
              <a:ext cx="9100" cy="7750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159" y="1"/>
                  </a:moveTo>
                  <a:cubicBezTo>
                    <a:pt x="78" y="1"/>
                    <a:pt x="1" y="67"/>
                    <a:pt x="5" y="162"/>
                  </a:cubicBezTo>
                  <a:cubicBezTo>
                    <a:pt x="9" y="246"/>
                    <a:pt x="78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2" y="303"/>
                    <a:pt x="364" y="133"/>
                    <a:pt x="262" y="42"/>
                  </a:cubicBezTo>
                  <a:cubicBezTo>
                    <a:pt x="231" y="13"/>
                    <a:pt x="195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20"/>
            <p:cNvSpPr/>
            <p:nvPr/>
          </p:nvSpPr>
          <p:spPr>
            <a:xfrm>
              <a:off x="5870825" y="5178225"/>
              <a:ext cx="9100" cy="7700"/>
            </a:xfrm>
            <a:custGeom>
              <a:avLst/>
              <a:gdLst/>
              <a:ahLst/>
              <a:cxnLst/>
              <a:rect l="l" t="t" r="r" b="b"/>
              <a:pathLst>
                <a:path w="364" h="308" extrusionOk="0">
                  <a:moveTo>
                    <a:pt x="159" y="0"/>
                  </a:moveTo>
                  <a:cubicBezTo>
                    <a:pt x="78" y="0"/>
                    <a:pt x="0" y="67"/>
                    <a:pt x="5" y="162"/>
                  </a:cubicBezTo>
                  <a:cubicBezTo>
                    <a:pt x="9" y="243"/>
                    <a:pt x="77" y="308"/>
                    <a:pt x="157" y="308"/>
                  </a:cubicBezTo>
                  <a:cubicBezTo>
                    <a:pt x="160" y="308"/>
                    <a:pt x="163" y="308"/>
                    <a:pt x="165" y="307"/>
                  </a:cubicBezTo>
                  <a:cubicBezTo>
                    <a:pt x="302" y="301"/>
                    <a:pt x="364" y="133"/>
                    <a:pt x="262" y="41"/>
                  </a:cubicBezTo>
                  <a:cubicBezTo>
                    <a:pt x="231" y="13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20"/>
            <p:cNvSpPr/>
            <p:nvPr/>
          </p:nvSpPr>
          <p:spPr>
            <a:xfrm>
              <a:off x="5469675" y="5157775"/>
              <a:ext cx="13650" cy="11575"/>
            </a:xfrm>
            <a:custGeom>
              <a:avLst/>
              <a:gdLst/>
              <a:ahLst/>
              <a:cxnLst/>
              <a:rect l="l" t="t" r="r" b="b"/>
              <a:pathLst>
                <a:path w="546" h="463" extrusionOk="0">
                  <a:moveTo>
                    <a:pt x="239" y="1"/>
                  </a:moveTo>
                  <a:cubicBezTo>
                    <a:pt x="117" y="1"/>
                    <a:pt x="1" y="99"/>
                    <a:pt x="7" y="242"/>
                  </a:cubicBezTo>
                  <a:cubicBezTo>
                    <a:pt x="13" y="367"/>
                    <a:pt x="117" y="463"/>
                    <a:pt x="239" y="463"/>
                  </a:cubicBezTo>
                  <a:cubicBezTo>
                    <a:pt x="242" y="463"/>
                    <a:pt x="245" y="463"/>
                    <a:pt x="248" y="463"/>
                  </a:cubicBezTo>
                  <a:cubicBezTo>
                    <a:pt x="453" y="452"/>
                    <a:pt x="545" y="200"/>
                    <a:pt x="393" y="61"/>
                  </a:cubicBezTo>
                  <a:cubicBezTo>
                    <a:pt x="347" y="19"/>
                    <a:pt x="293" y="1"/>
                    <a:pt x="23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20"/>
            <p:cNvSpPr/>
            <p:nvPr/>
          </p:nvSpPr>
          <p:spPr>
            <a:xfrm>
              <a:off x="5205925" y="5025125"/>
              <a:ext cx="27250" cy="23100"/>
            </a:xfrm>
            <a:custGeom>
              <a:avLst/>
              <a:gdLst/>
              <a:ahLst/>
              <a:cxnLst/>
              <a:rect l="l" t="t" r="r" b="b"/>
              <a:pathLst>
                <a:path w="1090" h="924" extrusionOk="0">
                  <a:moveTo>
                    <a:pt x="477" y="0"/>
                  </a:moveTo>
                  <a:cubicBezTo>
                    <a:pt x="233" y="0"/>
                    <a:pt x="1" y="197"/>
                    <a:pt x="13" y="482"/>
                  </a:cubicBezTo>
                  <a:cubicBezTo>
                    <a:pt x="25" y="731"/>
                    <a:pt x="228" y="923"/>
                    <a:pt x="473" y="923"/>
                  </a:cubicBezTo>
                  <a:cubicBezTo>
                    <a:pt x="481" y="923"/>
                    <a:pt x="488" y="923"/>
                    <a:pt x="496" y="923"/>
                  </a:cubicBezTo>
                  <a:cubicBezTo>
                    <a:pt x="906" y="905"/>
                    <a:pt x="1089" y="398"/>
                    <a:pt x="786" y="122"/>
                  </a:cubicBezTo>
                  <a:cubicBezTo>
                    <a:pt x="693" y="38"/>
                    <a:pt x="584" y="0"/>
                    <a:pt x="47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20"/>
            <p:cNvSpPr/>
            <p:nvPr/>
          </p:nvSpPr>
          <p:spPr>
            <a:xfrm>
              <a:off x="5093775" y="5144075"/>
              <a:ext cx="9125" cy="7725"/>
            </a:xfrm>
            <a:custGeom>
              <a:avLst/>
              <a:gdLst/>
              <a:ahLst/>
              <a:cxnLst/>
              <a:rect l="l" t="t" r="r" b="b"/>
              <a:pathLst>
                <a:path w="365" h="309" extrusionOk="0">
                  <a:moveTo>
                    <a:pt x="160" y="0"/>
                  </a:moveTo>
                  <a:cubicBezTo>
                    <a:pt x="78" y="0"/>
                    <a:pt x="1" y="66"/>
                    <a:pt x="5" y="161"/>
                  </a:cubicBezTo>
                  <a:cubicBezTo>
                    <a:pt x="9" y="244"/>
                    <a:pt x="77" y="309"/>
                    <a:pt x="160" y="309"/>
                  </a:cubicBezTo>
                  <a:cubicBezTo>
                    <a:pt x="162" y="309"/>
                    <a:pt x="164" y="309"/>
                    <a:pt x="166" y="309"/>
                  </a:cubicBezTo>
                  <a:cubicBezTo>
                    <a:pt x="303" y="303"/>
                    <a:pt x="364" y="133"/>
                    <a:pt x="262" y="41"/>
                  </a:cubicBezTo>
                  <a:cubicBezTo>
                    <a:pt x="231" y="13"/>
                    <a:pt x="19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20"/>
            <p:cNvSpPr/>
            <p:nvPr/>
          </p:nvSpPr>
          <p:spPr>
            <a:xfrm>
              <a:off x="5466975" y="5267500"/>
              <a:ext cx="18175" cy="15425"/>
            </a:xfrm>
            <a:custGeom>
              <a:avLst/>
              <a:gdLst/>
              <a:ahLst/>
              <a:cxnLst/>
              <a:rect l="l" t="t" r="r" b="b"/>
              <a:pathLst>
                <a:path w="727" h="617" extrusionOk="0">
                  <a:moveTo>
                    <a:pt x="318" y="1"/>
                  </a:moveTo>
                  <a:cubicBezTo>
                    <a:pt x="155" y="1"/>
                    <a:pt x="0" y="132"/>
                    <a:pt x="10" y="323"/>
                  </a:cubicBezTo>
                  <a:cubicBezTo>
                    <a:pt x="17" y="488"/>
                    <a:pt x="152" y="616"/>
                    <a:pt x="316" y="616"/>
                  </a:cubicBezTo>
                  <a:cubicBezTo>
                    <a:pt x="321" y="616"/>
                    <a:pt x="325" y="616"/>
                    <a:pt x="330" y="616"/>
                  </a:cubicBezTo>
                  <a:cubicBezTo>
                    <a:pt x="604" y="604"/>
                    <a:pt x="727" y="267"/>
                    <a:pt x="524" y="82"/>
                  </a:cubicBezTo>
                  <a:cubicBezTo>
                    <a:pt x="462" y="26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20"/>
            <p:cNvSpPr/>
            <p:nvPr/>
          </p:nvSpPr>
          <p:spPr>
            <a:xfrm>
              <a:off x="5524975" y="46518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479" y="1"/>
                  </a:moveTo>
                  <a:cubicBezTo>
                    <a:pt x="234" y="1"/>
                    <a:pt x="1" y="199"/>
                    <a:pt x="14" y="486"/>
                  </a:cubicBezTo>
                  <a:cubicBezTo>
                    <a:pt x="25" y="735"/>
                    <a:pt x="231" y="928"/>
                    <a:pt x="478" y="928"/>
                  </a:cubicBezTo>
                  <a:cubicBezTo>
                    <a:pt x="484" y="928"/>
                    <a:pt x="491" y="928"/>
                    <a:pt x="498" y="928"/>
                  </a:cubicBezTo>
                  <a:cubicBezTo>
                    <a:pt x="909" y="908"/>
                    <a:pt x="1093" y="402"/>
                    <a:pt x="788" y="123"/>
                  </a:cubicBezTo>
                  <a:cubicBezTo>
                    <a:pt x="695" y="38"/>
                    <a:pt x="586" y="1"/>
                    <a:pt x="4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20"/>
            <p:cNvSpPr/>
            <p:nvPr/>
          </p:nvSpPr>
          <p:spPr>
            <a:xfrm>
              <a:off x="5322750" y="4792475"/>
              <a:ext cx="18225" cy="15475"/>
            </a:xfrm>
            <a:custGeom>
              <a:avLst/>
              <a:gdLst/>
              <a:ahLst/>
              <a:cxnLst/>
              <a:rect l="l" t="t" r="r" b="b"/>
              <a:pathLst>
                <a:path w="729" h="619" extrusionOk="0">
                  <a:moveTo>
                    <a:pt x="320" y="0"/>
                  </a:moveTo>
                  <a:cubicBezTo>
                    <a:pt x="156" y="0"/>
                    <a:pt x="1" y="132"/>
                    <a:pt x="10" y="324"/>
                  </a:cubicBezTo>
                  <a:cubicBezTo>
                    <a:pt x="17" y="489"/>
                    <a:pt x="154" y="619"/>
                    <a:pt x="318" y="619"/>
                  </a:cubicBezTo>
                  <a:cubicBezTo>
                    <a:pt x="323" y="619"/>
                    <a:pt x="327" y="619"/>
                    <a:pt x="332" y="618"/>
                  </a:cubicBezTo>
                  <a:cubicBezTo>
                    <a:pt x="607" y="606"/>
                    <a:pt x="729" y="267"/>
                    <a:pt x="526" y="82"/>
                  </a:cubicBezTo>
                  <a:cubicBezTo>
                    <a:pt x="464" y="26"/>
                    <a:pt x="391" y="0"/>
                    <a:pt x="3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20"/>
            <p:cNvSpPr/>
            <p:nvPr/>
          </p:nvSpPr>
          <p:spPr>
            <a:xfrm>
              <a:off x="5704075" y="462520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5" y="0"/>
                  </a:moveTo>
                  <a:cubicBezTo>
                    <a:pt x="61" y="0"/>
                    <a:pt x="1" y="52"/>
                    <a:pt x="4" y="126"/>
                  </a:cubicBezTo>
                  <a:cubicBezTo>
                    <a:pt x="7" y="191"/>
                    <a:pt x="61" y="241"/>
                    <a:pt x="125" y="241"/>
                  </a:cubicBezTo>
                  <a:cubicBezTo>
                    <a:pt x="127" y="241"/>
                    <a:pt x="128" y="241"/>
                    <a:pt x="130" y="241"/>
                  </a:cubicBezTo>
                  <a:cubicBezTo>
                    <a:pt x="237" y="236"/>
                    <a:pt x="284" y="104"/>
                    <a:pt x="205" y="32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20"/>
            <p:cNvSpPr/>
            <p:nvPr/>
          </p:nvSpPr>
          <p:spPr>
            <a:xfrm>
              <a:off x="5628975" y="4522175"/>
              <a:ext cx="7075" cy="6025"/>
            </a:xfrm>
            <a:custGeom>
              <a:avLst/>
              <a:gdLst/>
              <a:ahLst/>
              <a:cxnLst/>
              <a:rect l="l" t="t" r="r" b="b"/>
              <a:pathLst>
                <a:path w="283" h="241" extrusionOk="0">
                  <a:moveTo>
                    <a:pt x="125" y="0"/>
                  </a:moveTo>
                  <a:cubicBezTo>
                    <a:pt x="61" y="0"/>
                    <a:pt x="1" y="51"/>
                    <a:pt x="5" y="126"/>
                  </a:cubicBezTo>
                  <a:cubicBezTo>
                    <a:pt x="8" y="190"/>
                    <a:pt x="60" y="240"/>
                    <a:pt x="124" y="240"/>
                  </a:cubicBezTo>
                  <a:cubicBezTo>
                    <a:pt x="126" y="240"/>
                    <a:pt x="128" y="240"/>
                    <a:pt x="130" y="240"/>
                  </a:cubicBezTo>
                  <a:cubicBezTo>
                    <a:pt x="236" y="236"/>
                    <a:pt x="283" y="103"/>
                    <a:pt x="205" y="31"/>
                  </a:cubicBezTo>
                  <a:cubicBezTo>
                    <a:pt x="181" y="10"/>
                    <a:pt x="153" y="0"/>
                    <a:pt x="1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20"/>
            <p:cNvSpPr/>
            <p:nvPr/>
          </p:nvSpPr>
          <p:spPr>
            <a:xfrm>
              <a:off x="5362450" y="4660125"/>
              <a:ext cx="7075" cy="6000"/>
            </a:xfrm>
            <a:custGeom>
              <a:avLst/>
              <a:gdLst/>
              <a:ahLst/>
              <a:cxnLst/>
              <a:rect l="l" t="t" r="r" b="b"/>
              <a:pathLst>
                <a:path w="283" h="240" extrusionOk="0">
                  <a:moveTo>
                    <a:pt x="123" y="1"/>
                  </a:moveTo>
                  <a:cubicBezTo>
                    <a:pt x="60" y="1"/>
                    <a:pt x="0" y="51"/>
                    <a:pt x="3" y="126"/>
                  </a:cubicBezTo>
                  <a:cubicBezTo>
                    <a:pt x="6" y="190"/>
                    <a:pt x="59" y="240"/>
                    <a:pt x="123" y="240"/>
                  </a:cubicBezTo>
                  <a:cubicBezTo>
                    <a:pt x="124" y="240"/>
                    <a:pt x="126" y="240"/>
                    <a:pt x="128" y="240"/>
                  </a:cubicBezTo>
                  <a:cubicBezTo>
                    <a:pt x="235" y="235"/>
                    <a:pt x="283" y="105"/>
                    <a:pt x="203" y="32"/>
                  </a:cubicBezTo>
                  <a:cubicBezTo>
                    <a:pt x="179" y="10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20"/>
            <p:cNvSpPr/>
            <p:nvPr/>
          </p:nvSpPr>
          <p:spPr>
            <a:xfrm>
              <a:off x="6060150" y="461060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3" y="105"/>
                    <a:pt x="204" y="32"/>
                  </a:cubicBezTo>
                  <a:cubicBezTo>
                    <a:pt x="180" y="11"/>
                    <a:pt x="152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20"/>
            <p:cNvSpPr/>
            <p:nvPr/>
          </p:nvSpPr>
          <p:spPr>
            <a:xfrm>
              <a:off x="6157700" y="4343400"/>
              <a:ext cx="28375" cy="27000"/>
            </a:xfrm>
            <a:custGeom>
              <a:avLst/>
              <a:gdLst/>
              <a:ahLst/>
              <a:cxnLst/>
              <a:rect l="l" t="t" r="r" b="b"/>
              <a:pathLst>
                <a:path w="1135" h="1080" extrusionOk="0">
                  <a:moveTo>
                    <a:pt x="558" y="0"/>
                  </a:moveTo>
                  <a:cubicBezTo>
                    <a:pt x="272" y="0"/>
                    <a:pt x="0" y="230"/>
                    <a:pt x="16" y="564"/>
                  </a:cubicBezTo>
                  <a:cubicBezTo>
                    <a:pt x="29" y="853"/>
                    <a:pt x="267" y="1079"/>
                    <a:pt x="552" y="1079"/>
                  </a:cubicBezTo>
                  <a:cubicBezTo>
                    <a:pt x="561" y="1079"/>
                    <a:pt x="570" y="1079"/>
                    <a:pt x="579" y="1078"/>
                  </a:cubicBezTo>
                  <a:cubicBezTo>
                    <a:pt x="796" y="1069"/>
                    <a:pt x="987" y="928"/>
                    <a:pt x="1060" y="724"/>
                  </a:cubicBezTo>
                  <a:cubicBezTo>
                    <a:pt x="1134" y="519"/>
                    <a:pt x="1078" y="289"/>
                    <a:pt x="918" y="142"/>
                  </a:cubicBezTo>
                  <a:cubicBezTo>
                    <a:pt x="810" y="44"/>
                    <a:pt x="682" y="0"/>
                    <a:pt x="5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20"/>
            <p:cNvSpPr/>
            <p:nvPr/>
          </p:nvSpPr>
          <p:spPr>
            <a:xfrm>
              <a:off x="6775000" y="4557225"/>
              <a:ext cx="50000" cy="47700"/>
            </a:xfrm>
            <a:custGeom>
              <a:avLst/>
              <a:gdLst/>
              <a:ahLst/>
              <a:cxnLst/>
              <a:rect l="l" t="t" r="r" b="b"/>
              <a:pathLst>
                <a:path w="2000" h="1908" extrusionOk="0">
                  <a:moveTo>
                    <a:pt x="972" y="0"/>
                  </a:moveTo>
                  <a:cubicBezTo>
                    <a:pt x="866" y="0"/>
                    <a:pt x="757" y="18"/>
                    <a:pt x="652" y="56"/>
                  </a:cubicBezTo>
                  <a:cubicBezTo>
                    <a:pt x="288" y="186"/>
                    <a:pt x="38" y="522"/>
                    <a:pt x="20" y="906"/>
                  </a:cubicBezTo>
                  <a:cubicBezTo>
                    <a:pt x="1" y="1291"/>
                    <a:pt x="216" y="1650"/>
                    <a:pt x="564" y="1816"/>
                  </a:cubicBezTo>
                  <a:cubicBezTo>
                    <a:pt x="694" y="1877"/>
                    <a:pt x="833" y="1908"/>
                    <a:pt x="972" y="1908"/>
                  </a:cubicBezTo>
                  <a:cubicBezTo>
                    <a:pt x="1204" y="1908"/>
                    <a:pt x="1433" y="1823"/>
                    <a:pt x="1612" y="1661"/>
                  </a:cubicBezTo>
                  <a:cubicBezTo>
                    <a:pt x="1898" y="1402"/>
                    <a:pt x="2000" y="997"/>
                    <a:pt x="1869" y="633"/>
                  </a:cubicBezTo>
                  <a:cubicBezTo>
                    <a:pt x="1731" y="243"/>
                    <a:pt x="1364" y="0"/>
                    <a:pt x="9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20"/>
            <p:cNvSpPr/>
            <p:nvPr/>
          </p:nvSpPr>
          <p:spPr>
            <a:xfrm>
              <a:off x="6686225" y="3793200"/>
              <a:ext cx="47275" cy="45125"/>
            </a:xfrm>
            <a:custGeom>
              <a:avLst/>
              <a:gdLst/>
              <a:ahLst/>
              <a:cxnLst/>
              <a:rect l="l" t="t" r="r" b="b"/>
              <a:pathLst>
                <a:path w="1891" h="1805" extrusionOk="0">
                  <a:moveTo>
                    <a:pt x="919" y="1"/>
                  </a:moveTo>
                  <a:cubicBezTo>
                    <a:pt x="818" y="1"/>
                    <a:pt x="715" y="18"/>
                    <a:pt x="615" y="54"/>
                  </a:cubicBezTo>
                  <a:cubicBezTo>
                    <a:pt x="272" y="175"/>
                    <a:pt x="36" y="494"/>
                    <a:pt x="18" y="858"/>
                  </a:cubicBezTo>
                  <a:cubicBezTo>
                    <a:pt x="0" y="1222"/>
                    <a:pt x="203" y="1561"/>
                    <a:pt x="532" y="1718"/>
                  </a:cubicBezTo>
                  <a:cubicBezTo>
                    <a:pt x="655" y="1776"/>
                    <a:pt x="787" y="1804"/>
                    <a:pt x="918" y="1804"/>
                  </a:cubicBezTo>
                  <a:cubicBezTo>
                    <a:pt x="1137" y="1804"/>
                    <a:pt x="1355" y="1724"/>
                    <a:pt x="1524" y="1572"/>
                  </a:cubicBezTo>
                  <a:cubicBezTo>
                    <a:pt x="1795" y="1327"/>
                    <a:pt x="1891" y="944"/>
                    <a:pt x="1768" y="599"/>
                  </a:cubicBezTo>
                  <a:cubicBezTo>
                    <a:pt x="1637" y="231"/>
                    <a:pt x="1289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20"/>
            <p:cNvSpPr/>
            <p:nvPr/>
          </p:nvSpPr>
          <p:spPr>
            <a:xfrm>
              <a:off x="6645475" y="3987500"/>
              <a:ext cx="30025" cy="24850"/>
            </a:xfrm>
            <a:custGeom>
              <a:avLst/>
              <a:gdLst/>
              <a:ahLst/>
              <a:cxnLst/>
              <a:rect l="l" t="t" r="r" b="b"/>
              <a:pathLst>
                <a:path w="1201" h="994" extrusionOk="0">
                  <a:moveTo>
                    <a:pt x="613" y="0"/>
                  </a:moveTo>
                  <a:cubicBezTo>
                    <a:pt x="557" y="0"/>
                    <a:pt x="501" y="10"/>
                    <a:pt x="446" y="30"/>
                  </a:cubicBezTo>
                  <a:cubicBezTo>
                    <a:pt x="29" y="177"/>
                    <a:pt x="1" y="754"/>
                    <a:pt x="399" y="944"/>
                  </a:cubicBezTo>
                  <a:cubicBezTo>
                    <a:pt x="471" y="978"/>
                    <a:pt x="544" y="993"/>
                    <a:pt x="614" y="993"/>
                  </a:cubicBezTo>
                  <a:cubicBezTo>
                    <a:pt x="934" y="993"/>
                    <a:pt x="1201" y="671"/>
                    <a:pt x="1079" y="331"/>
                  </a:cubicBezTo>
                  <a:cubicBezTo>
                    <a:pt x="1007" y="127"/>
                    <a:pt x="816" y="0"/>
                    <a:pt x="6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20"/>
            <p:cNvSpPr/>
            <p:nvPr/>
          </p:nvSpPr>
          <p:spPr>
            <a:xfrm>
              <a:off x="6774450" y="39063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3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30" y="178"/>
                    <a:pt x="0" y="755"/>
                    <a:pt x="400" y="944"/>
                  </a:cubicBezTo>
                  <a:cubicBezTo>
                    <a:pt x="472" y="978"/>
                    <a:pt x="544" y="994"/>
                    <a:pt x="614" y="994"/>
                  </a:cubicBezTo>
                  <a:cubicBezTo>
                    <a:pt x="934" y="994"/>
                    <a:pt x="1202" y="671"/>
                    <a:pt x="1079" y="331"/>
                  </a:cubicBezTo>
                  <a:cubicBezTo>
                    <a:pt x="1007" y="128"/>
                    <a:pt x="817" y="1"/>
                    <a:pt x="6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20"/>
            <p:cNvSpPr/>
            <p:nvPr/>
          </p:nvSpPr>
          <p:spPr>
            <a:xfrm>
              <a:off x="6521850" y="4391125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6"/>
                    <a:pt x="151" y="1146"/>
                    <a:pt x="392" y="1260"/>
                  </a:cubicBezTo>
                  <a:cubicBezTo>
                    <a:pt x="482" y="1303"/>
                    <a:pt x="579" y="1324"/>
                    <a:pt x="675" y="1324"/>
                  </a:cubicBezTo>
                  <a:cubicBezTo>
                    <a:pt x="836" y="1324"/>
                    <a:pt x="995" y="1265"/>
                    <a:pt x="1119" y="1152"/>
                  </a:cubicBezTo>
                  <a:cubicBezTo>
                    <a:pt x="1317" y="973"/>
                    <a:pt x="1388" y="692"/>
                    <a:pt x="1298" y="439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20"/>
            <p:cNvSpPr/>
            <p:nvPr/>
          </p:nvSpPr>
          <p:spPr>
            <a:xfrm>
              <a:off x="7151475" y="3881100"/>
              <a:ext cx="34725" cy="33100"/>
            </a:xfrm>
            <a:custGeom>
              <a:avLst/>
              <a:gdLst/>
              <a:ahLst/>
              <a:cxnLst/>
              <a:rect l="l" t="t" r="r" b="b"/>
              <a:pathLst>
                <a:path w="1389" h="1324" extrusionOk="0">
                  <a:moveTo>
                    <a:pt x="675" y="1"/>
                  </a:moveTo>
                  <a:cubicBezTo>
                    <a:pt x="601" y="1"/>
                    <a:pt x="526" y="13"/>
                    <a:pt x="452" y="40"/>
                  </a:cubicBezTo>
                  <a:cubicBezTo>
                    <a:pt x="201" y="130"/>
                    <a:pt x="28" y="363"/>
                    <a:pt x="14" y="629"/>
                  </a:cubicBezTo>
                  <a:cubicBezTo>
                    <a:pt x="1" y="897"/>
                    <a:pt x="151" y="1145"/>
                    <a:pt x="392" y="1259"/>
                  </a:cubicBezTo>
                  <a:cubicBezTo>
                    <a:pt x="482" y="1302"/>
                    <a:pt x="579" y="1323"/>
                    <a:pt x="675" y="1323"/>
                  </a:cubicBezTo>
                  <a:cubicBezTo>
                    <a:pt x="836" y="1323"/>
                    <a:pt x="995" y="1264"/>
                    <a:pt x="1119" y="1152"/>
                  </a:cubicBezTo>
                  <a:cubicBezTo>
                    <a:pt x="1318" y="973"/>
                    <a:pt x="1388" y="692"/>
                    <a:pt x="1298" y="440"/>
                  </a:cubicBezTo>
                  <a:cubicBezTo>
                    <a:pt x="1201" y="169"/>
                    <a:pt x="947" y="1"/>
                    <a:pt x="67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20"/>
            <p:cNvSpPr/>
            <p:nvPr/>
          </p:nvSpPr>
          <p:spPr>
            <a:xfrm>
              <a:off x="6097125" y="427262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0"/>
                  </a:moveTo>
                  <a:cubicBezTo>
                    <a:pt x="371" y="0"/>
                    <a:pt x="334" y="6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5" y="652"/>
                    <a:pt x="363" y="663"/>
                    <a:pt x="410" y="663"/>
                  </a:cubicBezTo>
                  <a:cubicBezTo>
                    <a:pt x="623" y="663"/>
                    <a:pt x="801" y="448"/>
                    <a:pt x="719" y="219"/>
                  </a:cubicBezTo>
                  <a:cubicBezTo>
                    <a:pt x="671" y="85"/>
                    <a:pt x="543" y="0"/>
                    <a:pt x="4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20"/>
            <p:cNvSpPr/>
            <p:nvPr/>
          </p:nvSpPr>
          <p:spPr>
            <a:xfrm>
              <a:off x="7036800" y="4505925"/>
              <a:ext cx="30050" cy="24850"/>
            </a:xfrm>
            <a:custGeom>
              <a:avLst/>
              <a:gdLst/>
              <a:ahLst/>
              <a:cxnLst/>
              <a:rect l="l" t="t" r="r" b="b"/>
              <a:pathLst>
                <a:path w="1202" h="994" extrusionOk="0">
                  <a:moveTo>
                    <a:pt x="614" y="1"/>
                  </a:moveTo>
                  <a:cubicBezTo>
                    <a:pt x="558" y="1"/>
                    <a:pt x="502" y="10"/>
                    <a:pt x="447" y="30"/>
                  </a:cubicBezTo>
                  <a:cubicBezTo>
                    <a:pt x="31" y="178"/>
                    <a:pt x="1" y="756"/>
                    <a:pt x="400" y="944"/>
                  </a:cubicBezTo>
                  <a:cubicBezTo>
                    <a:pt x="472" y="978"/>
                    <a:pt x="545" y="994"/>
                    <a:pt x="615" y="994"/>
                  </a:cubicBezTo>
                  <a:cubicBezTo>
                    <a:pt x="935" y="994"/>
                    <a:pt x="1202" y="671"/>
                    <a:pt x="1080" y="331"/>
                  </a:cubicBezTo>
                  <a:cubicBezTo>
                    <a:pt x="1008" y="128"/>
                    <a:pt x="817" y="1"/>
                    <a:pt x="6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20"/>
            <p:cNvSpPr/>
            <p:nvPr/>
          </p:nvSpPr>
          <p:spPr>
            <a:xfrm>
              <a:off x="7064725" y="4291300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8" y="1"/>
                  </a:moveTo>
                  <a:cubicBezTo>
                    <a:pt x="371" y="1"/>
                    <a:pt x="334" y="7"/>
                    <a:pt x="298" y="20"/>
                  </a:cubicBezTo>
                  <a:cubicBezTo>
                    <a:pt x="20" y="119"/>
                    <a:pt x="0" y="503"/>
                    <a:pt x="266" y="630"/>
                  </a:cubicBezTo>
                  <a:cubicBezTo>
                    <a:pt x="314" y="652"/>
                    <a:pt x="362" y="663"/>
                    <a:pt x="409" y="663"/>
                  </a:cubicBezTo>
                  <a:cubicBezTo>
                    <a:pt x="623" y="663"/>
                    <a:pt x="800" y="448"/>
                    <a:pt x="720" y="221"/>
                  </a:cubicBezTo>
                  <a:cubicBezTo>
                    <a:pt x="672" y="85"/>
                    <a:pt x="544" y="1"/>
                    <a:pt x="4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20"/>
            <p:cNvSpPr/>
            <p:nvPr/>
          </p:nvSpPr>
          <p:spPr>
            <a:xfrm>
              <a:off x="6238875" y="3961825"/>
              <a:ext cx="37300" cy="35600"/>
            </a:xfrm>
            <a:custGeom>
              <a:avLst/>
              <a:gdLst/>
              <a:ahLst/>
              <a:cxnLst/>
              <a:rect l="l" t="t" r="r" b="b"/>
              <a:pathLst>
                <a:path w="1492" h="1424" extrusionOk="0">
                  <a:moveTo>
                    <a:pt x="725" y="1"/>
                  </a:moveTo>
                  <a:cubicBezTo>
                    <a:pt x="646" y="1"/>
                    <a:pt x="565" y="14"/>
                    <a:pt x="486" y="42"/>
                  </a:cubicBezTo>
                  <a:cubicBezTo>
                    <a:pt x="215" y="139"/>
                    <a:pt x="29" y="390"/>
                    <a:pt x="14" y="677"/>
                  </a:cubicBezTo>
                  <a:cubicBezTo>
                    <a:pt x="0" y="964"/>
                    <a:pt x="160" y="1231"/>
                    <a:pt x="420" y="1355"/>
                  </a:cubicBezTo>
                  <a:cubicBezTo>
                    <a:pt x="517" y="1401"/>
                    <a:pt x="621" y="1423"/>
                    <a:pt x="725" y="1423"/>
                  </a:cubicBezTo>
                  <a:cubicBezTo>
                    <a:pt x="898" y="1423"/>
                    <a:pt x="1069" y="1360"/>
                    <a:pt x="1203" y="1239"/>
                  </a:cubicBezTo>
                  <a:cubicBezTo>
                    <a:pt x="1415" y="1046"/>
                    <a:pt x="1491" y="744"/>
                    <a:pt x="1395" y="472"/>
                  </a:cubicBezTo>
                  <a:cubicBezTo>
                    <a:pt x="1291" y="182"/>
                    <a:pt x="1017" y="1"/>
                    <a:pt x="7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20"/>
            <p:cNvSpPr/>
            <p:nvPr/>
          </p:nvSpPr>
          <p:spPr>
            <a:xfrm>
              <a:off x="6392525" y="3873450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191" y="0"/>
                  </a:moveTo>
                  <a:cubicBezTo>
                    <a:pt x="173" y="0"/>
                    <a:pt x="156" y="3"/>
                    <a:pt x="139" y="9"/>
                  </a:cubicBezTo>
                  <a:cubicBezTo>
                    <a:pt x="9" y="54"/>
                    <a:pt x="0" y="233"/>
                    <a:pt x="124" y="293"/>
                  </a:cubicBezTo>
                  <a:cubicBezTo>
                    <a:pt x="146" y="304"/>
                    <a:pt x="168" y="308"/>
                    <a:pt x="190" y="308"/>
                  </a:cubicBezTo>
                  <a:cubicBezTo>
                    <a:pt x="290" y="308"/>
                    <a:pt x="373" y="208"/>
                    <a:pt x="336" y="102"/>
                  </a:cubicBezTo>
                  <a:cubicBezTo>
                    <a:pt x="313" y="40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20"/>
            <p:cNvSpPr/>
            <p:nvPr/>
          </p:nvSpPr>
          <p:spPr>
            <a:xfrm>
              <a:off x="7010225" y="3621375"/>
              <a:ext cx="27975" cy="23150"/>
            </a:xfrm>
            <a:custGeom>
              <a:avLst/>
              <a:gdLst/>
              <a:ahLst/>
              <a:cxnLst/>
              <a:rect l="l" t="t" r="r" b="b"/>
              <a:pathLst>
                <a:path w="1119" h="926" extrusionOk="0">
                  <a:moveTo>
                    <a:pt x="569" y="1"/>
                  </a:moveTo>
                  <a:cubicBezTo>
                    <a:pt x="518" y="1"/>
                    <a:pt x="465" y="10"/>
                    <a:pt x="414" y="28"/>
                  </a:cubicBezTo>
                  <a:cubicBezTo>
                    <a:pt x="28" y="166"/>
                    <a:pt x="1" y="704"/>
                    <a:pt x="372" y="880"/>
                  </a:cubicBezTo>
                  <a:cubicBezTo>
                    <a:pt x="439" y="911"/>
                    <a:pt x="506" y="926"/>
                    <a:pt x="571" y="926"/>
                  </a:cubicBezTo>
                  <a:cubicBezTo>
                    <a:pt x="869" y="926"/>
                    <a:pt x="1118" y="626"/>
                    <a:pt x="1005" y="307"/>
                  </a:cubicBezTo>
                  <a:cubicBezTo>
                    <a:pt x="937" y="119"/>
                    <a:pt x="759" y="1"/>
                    <a:pt x="5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20"/>
            <p:cNvSpPr/>
            <p:nvPr/>
          </p:nvSpPr>
          <p:spPr>
            <a:xfrm>
              <a:off x="6814650" y="4071750"/>
              <a:ext cx="28050" cy="23200"/>
            </a:xfrm>
            <a:custGeom>
              <a:avLst/>
              <a:gdLst/>
              <a:ahLst/>
              <a:cxnLst/>
              <a:rect l="l" t="t" r="r" b="b"/>
              <a:pathLst>
                <a:path w="1122" h="928" extrusionOk="0">
                  <a:moveTo>
                    <a:pt x="572" y="1"/>
                  </a:moveTo>
                  <a:cubicBezTo>
                    <a:pt x="520" y="1"/>
                    <a:pt x="467" y="9"/>
                    <a:pt x="415" y="28"/>
                  </a:cubicBezTo>
                  <a:cubicBezTo>
                    <a:pt x="28" y="167"/>
                    <a:pt x="1" y="705"/>
                    <a:pt x="373" y="882"/>
                  </a:cubicBezTo>
                  <a:cubicBezTo>
                    <a:pt x="440" y="913"/>
                    <a:pt x="507" y="928"/>
                    <a:pt x="572" y="928"/>
                  </a:cubicBezTo>
                  <a:cubicBezTo>
                    <a:pt x="872" y="928"/>
                    <a:pt x="1121" y="626"/>
                    <a:pt x="1008" y="308"/>
                  </a:cubicBezTo>
                  <a:cubicBezTo>
                    <a:pt x="939" y="119"/>
                    <a:pt x="761" y="1"/>
                    <a:pt x="5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20"/>
            <p:cNvSpPr/>
            <p:nvPr/>
          </p:nvSpPr>
          <p:spPr>
            <a:xfrm>
              <a:off x="6976425" y="3884375"/>
              <a:ext cx="18650" cy="15475"/>
            </a:xfrm>
            <a:custGeom>
              <a:avLst/>
              <a:gdLst/>
              <a:ahLst/>
              <a:cxnLst/>
              <a:rect l="l" t="t" r="r" b="b"/>
              <a:pathLst>
                <a:path w="746" h="619" extrusionOk="0">
                  <a:moveTo>
                    <a:pt x="379" y="1"/>
                  </a:moveTo>
                  <a:cubicBezTo>
                    <a:pt x="344" y="1"/>
                    <a:pt x="309" y="6"/>
                    <a:pt x="275" y="19"/>
                  </a:cubicBezTo>
                  <a:cubicBezTo>
                    <a:pt x="17" y="112"/>
                    <a:pt x="0" y="471"/>
                    <a:pt x="248" y="588"/>
                  </a:cubicBezTo>
                  <a:cubicBezTo>
                    <a:pt x="293" y="609"/>
                    <a:pt x="338" y="619"/>
                    <a:pt x="381" y="619"/>
                  </a:cubicBezTo>
                  <a:cubicBezTo>
                    <a:pt x="580" y="619"/>
                    <a:pt x="746" y="419"/>
                    <a:pt x="671" y="206"/>
                  </a:cubicBezTo>
                  <a:cubicBezTo>
                    <a:pt x="626" y="80"/>
                    <a:pt x="506" y="1"/>
                    <a:pt x="37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20"/>
            <p:cNvSpPr/>
            <p:nvPr/>
          </p:nvSpPr>
          <p:spPr>
            <a:xfrm>
              <a:off x="6672775" y="4164000"/>
              <a:ext cx="7250" cy="6025"/>
            </a:xfrm>
            <a:custGeom>
              <a:avLst/>
              <a:gdLst/>
              <a:ahLst/>
              <a:cxnLst/>
              <a:rect l="l" t="t" r="r" b="b"/>
              <a:pathLst>
                <a:path w="290" h="241" extrusionOk="0">
                  <a:moveTo>
                    <a:pt x="147" y="1"/>
                  </a:moveTo>
                  <a:cubicBezTo>
                    <a:pt x="134" y="1"/>
                    <a:pt x="121" y="3"/>
                    <a:pt x="108" y="7"/>
                  </a:cubicBezTo>
                  <a:cubicBezTo>
                    <a:pt x="8" y="43"/>
                    <a:pt x="0" y="183"/>
                    <a:pt x="96" y="228"/>
                  </a:cubicBezTo>
                  <a:cubicBezTo>
                    <a:pt x="114" y="237"/>
                    <a:pt x="132" y="240"/>
                    <a:pt x="149" y="240"/>
                  </a:cubicBezTo>
                  <a:cubicBezTo>
                    <a:pt x="226" y="240"/>
                    <a:pt x="290" y="163"/>
                    <a:pt x="260" y="81"/>
                  </a:cubicBezTo>
                  <a:cubicBezTo>
                    <a:pt x="243" y="31"/>
                    <a:pt x="197" y="1"/>
                    <a:pt x="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20"/>
            <p:cNvSpPr/>
            <p:nvPr/>
          </p:nvSpPr>
          <p:spPr>
            <a:xfrm>
              <a:off x="6774775" y="4240450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6" y="1"/>
                    <a:pt x="122" y="3"/>
                    <a:pt x="109" y="8"/>
                  </a:cubicBezTo>
                  <a:cubicBezTo>
                    <a:pt x="8" y="44"/>
                    <a:pt x="1" y="184"/>
                    <a:pt x="97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6" y="240"/>
                    <a:pt x="291" y="163"/>
                    <a:pt x="262" y="80"/>
                  </a:cubicBezTo>
                  <a:cubicBezTo>
                    <a:pt x="245" y="32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20"/>
            <p:cNvSpPr/>
            <p:nvPr/>
          </p:nvSpPr>
          <p:spPr>
            <a:xfrm>
              <a:off x="6989125" y="40303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8" y="0"/>
                  </a:moveTo>
                  <a:cubicBezTo>
                    <a:pt x="135" y="0"/>
                    <a:pt x="122" y="3"/>
                    <a:pt x="108" y="7"/>
                  </a:cubicBezTo>
                  <a:cubicBezTo>
                    <a:pt x="8" y="43"/>
                    <a:pt x="0" y="183"/>
                    <a:pt x="98" y="228"/>
                  </a:cubicBezTo>
                  <a:cubicBezTo>
                    <a:pt x="115" y="237"/>
                    <a:pt x="133" y="240"/>
                    <a:pt x="150" y="240"/>
                  </a:cubicBezTo>
                  <a:cubicBezTo>
                    <a:pt x="227" y="240"/>
                    <a:pt x="291" y="162"/>
                    <a:pt x="262" y="79"/>
                  </a:cubicBezTo>
                  <a:cubicBezTo>
                    <a:pt x="244" y="31"/>
                    <a:pt x="197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20"/>
            <p:cNvSpPr/>
            <p:nvPr/>
          </p:nvSpPr>
          <p:spPr>
            <a:xfrm>
              <a:off x="6336650" y="4282425"/>
              <a:ext cx="7275" cy="6025"/>
            </a:xfrm>
            <a:custGeom>
              <a:avLst/>
              <a:gdLst/>
              <a:ahLst/>
              <a:cxnLst/>
              <a:rect l="l" t="t" r="r" b="b"/>
              <a:pathLst>
                <a:path w="291" h="241" extrusionOk="0">
                  <a:moveTo>
                    <a:pt x="149" y="1"/>
                  </a:moveTo>
                  <a:cubicBezTo>
                    <a:pt x="135" y="1"/>
                    <a:pt x="122" y="3"/>
                    <a:pt x="109" y="8"/>
                  </a:cubicBezTo>
                  <a:cubicBezTo>
                    <a:pt x="8" y="44"/>
                    <a:pt x="0" y="184"/>
                    <a:pt x="96" y="229"/>
                  </a:cubicBezTo>
                  <a:cubicBezTo>
                    <a:pt x="114" y="237"/>
                    <a:pt x="131" y="240"/>
                    <a:pt x="148" y="240"/>
                  </a:cubicBezTo>
                  <a:cubicBezTo>
                    <a:pt x="225" y="240"/>
                    <a:pt x="290" y="163"/>
                    <a:pt x="262" y="80"/>
                  </a:cubicBezTo>
                  <a:cubicBezTo>
                    <a:pt x="244" y="31"/>
                    <a:pt x="198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20"/>
            <p:cNvSpPr/>
            <p:nvPr/>
          </p:nvSpPr>
          <p:spPr>
            <a:xfrm>
              <a:off x="6295500" y="4549125"/>
              <a:ext cx="32675" cy="27025"/>
            </a:xfrm>
            <a:custGeom>
              <a:avLst/>
              <a:gdLst/>
              <a:ahLst/>
              <a:cxnLst/>
              <a:rect l="l" t="t" r="r" b="b"/>
              <a:pathLst>
                <a:path w="1307" h="1081" extrusionOk="0">
                  <a:moveTo>
                    <a:pt x="666" y="1"/>
                  </a:moveTo>
                  <a:cubicBezTo>
                    <a:pt x="606" y="1"/>
                    <a:pt x="544" y="11"/>
                    <a:pt x="484" y="32"/>
                  </a:cubicBezTo>
                  <a:cubicBezTo>
                    <a:pt x="32" y="193"/>
                    <a:pt x="0" y="822"/>
                    <a:pt x="435" y="1027"/>
                  </a:cubicBezTo>
                  <a:cubicBezTo>
                    <a:pt x="512" y="1064"/>
                    <a:pt x="591" y="1081"/>
                    <a:pt x="667" y="1081"/>
                  </a:cubicBezTo>
                  <a:cubicBezTo>
                    <a:pt x="1016" y="1081"/>
                    <a:pt x="1306" y="730"/>
                    <a:pt x="1173" y="359"/>
                  </a:cubicBezTo>
                  <a:cubicBezTo>
                    <a:pt x="1095" y="138"/>
                    <a:pt x="887" y="1"/>
                    <a:pt x="6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20"/>
            <p:cNvSpPr/>
            <p:nvPr/>
          </p:nvSpPr>
          <p:spPr>
            <a:xfrm>
              <a:off x="6463925" y="415497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2" y="0"/>
                  </a:moveTo>
                  <a:cubicBezTo>
                    <a:pt x="142" y="0"/>
                    <a:pt x="0" y="121"/>
                    <a:pt x="8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5" y="565"/>
                    <a:pt x="299" y="565"/>
                    <a:pt x="302" y="565"/>
                  </a:cubicBezTo>
                  <a:cubicBezTo>
                    <a:pt x="553" y="553"/>
                    <a:pt x="666" y="245"/>
                    <a:pt x="480" y="75"/>
                  </a:cubicBezTo>
                  <a:cubicBezTo>
                    <a:pt x="423" y="23"/>
                    <a:pt x="357" y="0"/>
                    <a:pt x="2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20"/>
            <p:cNvSpPr/>
            <p:nvPr/>
          </p:nvSpPr>
          <p:spPr>
            <a:xfrm>
              <a:off x="6154275" y="4154550"/>
              <a:ext cx="29650" cy="28225"/>
            </a:xfrm>
            <a:custGeom>
              <a:avLst/>
              <a:gdLst/>
              <a:ahLst/>
              <a:cxnLst/>
              <a:rect l="l" t="t" r="r" b="b"/>
              <a:pathLst>
                <a:path w="1186" h="1129" extrusionOk="0">
                  <a:moveTo>
                    <a:pt x="583" y="1"/>
                  </a:moveTo>
                  <a:cubicBezTo>
                    <a:pt x="284" y="1"/>
                    <a:pt x="1" y="242"/>
                    <a:pt x="18" y="591"/>
                  </a:cubicBezTo>
                  <a:cubicBezTo>
                    <a:pt x="31" y="892"/>
                    <a:pt x="280" y="1128"/>
                    <a:pt x="579" y="1128"/>
                  </a:cubicBezTo>
                  <a:cubicBezTo>
                    <a:pt x="587" y="1128"/>
                    <a:pt x="595" y="1128"/>
                    <a:pt x="604" y="1128"/>
                  </a:cubicBezTo>
                  <a:cubicBezTo>
                    <a:pt x="832" y="1117"/>
                    <a:pt x="1031" y="970"/>
                    <a:pt x="1107" y="756"/>
                  </a:cubicBezTo>
                  <a:cubicBezTo>
                    <a:pt x="1185" y="543"/>
                    <a:pt x="1127" y="302"/>
                    <a:pt x="958" y="149"/>
                  </a:cubicBezTo>
                  <a:cubicBezTo>
                    <a:pt x="846" y="46"/>
                    <a:pt x="713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20"/>
            <p:cNvSpPr/>
            <p:nvPr/>
          </p:nvSpPr>
          <p:spPr>
            <a:xfrm>
              <a:off x="5861725" y="3984625"/>
              <a:ext cx="36875" cy="35225"/>
            </a:xfrm>
            <a:custGeom>
              <a:avLst/>
              <a:gdLst/>
              <a:ahLst/>
              <a:cxnLst/>
              <a:rect l="l" t="t" r="r" b="b"/>
              <a:pathLst>
                <a:path w="1475" h="1409" extrusionOk="0">
                  <a:moveTo>
                    <a:pt x="715" y="1"/>
                  </a:moveTo>
                  <a:cubicBezTo>
                    <a:pt x="614" y="1"/>
                    <a:pt x="513" y="22"/>
                    <a:pt x="418" y="67"/>
                  </a:cubicBezTo>
                  <a:cubicBezTo>
                    <a:pt x="160" y="188"/>
                    <a:pt x="0" y="452"/>
                    <a:pt x="14" y="736"/>
                  </a:cubicBezTo>
                  <a:cubicBezTo>
                    <a:pt x="31" y="1113"/>
                    <a:pt x="342" y="1408"/>
                    <a:pt x="717" y="1408"/>
                  </a:cubicBezTo>
                  <a:cubicBezTo>
                    <a:pt x="727" y="1408"/>
                    <a:pt x="737" y="1408"/>
                    <a:pt x="747" y="1407"/>
                  </a:cubicBezTo>
                  <a:cubicBezTo>
                    <a:pt x="1031" y="1394"/>
                    <a:pt x="1281" y="1211"/>
                    <a:pt x="1377" y="943"/>
                  </a:cubicBezTo>
                  <a:cubicBezTo>
                    <a:pt x="1475" y="677"/>
                    <a:pt x="1401" y="376"/>
                    <a:pt x="1191" y="185"/>
                  </a:cubicBezTo>
                  <a:cubicBezTo>
                    <a:pt x="1058" y="64"/>
                    <a:pt x="887" y="1"/>
                    <a:pt x="7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20"/>
            <p:cNvSpPr/>
            <p:nvPr/>
          </p:nvSpPr>
          <p:spPr>
            <a:xfrm>
              <a:off x="5962150" y="4889200"/>
              <a:ext cx="34675" cy="33075"/>
            </a:xfrm>
            <a:custGeom>
              <a:avLst/>
              <a:gdLst/>
              <a:ahLst/>
              <a:cxnLst/>
              <a:rect l="l" t="t" r="r" b="b"/>
              <a:pathLst>
                <a:path w="1387" h="1323" extrusionOk="0">
                  <a:moveTo>
                    <a:pt x="673" y="0"/>
                  </a:moveTo>
                  <a:cubicBezTo>
                    <a:pt x="578" y="0"/>
                    <a:pt x="483" y="20"/>
                    <a:pt x="393" y="62"/>
                  </a:cubicBezTo>
                  <a:cubicBezTo>
                    <a:pt x="151" y="175"/>
                    <a:pt x="1" y="424"/>
                    <a:pt x="13" y="690"/>
                  </a:cubicBezTo>
                  <a:cubicBezTo>
                    <a:pt x="29" y="1045"/>
                    <a:pt x="322" y="1322"/>
                    <a:pt x="674" y="1322"/>
                  </a:cubicBezTo>
                  <a:cubicBezTo>
                    <a:pt x="684" y="1322"/>
                    <a:pt x="694" y="1322"/>
                    <a:pt x="704" y="1322"/>
                  </a:cubicBezTo>
                  <a:cubicBezTo>
                    <a:pt x="970" y="1310"/>
                    <a:pt x="1205" y="1137"/>
                    <a:pt x="1295" y="886"/>
                  </a:cubicBezTo>
                  <a:cubicBezTo>
                    <a:pt x="1387" y="635"/>
                    <a:pt x="1318" y="352"/>
                    <a:pt x="1119" y="173"/>
                  </a:cubicBezTo>
                  <a:cubicBezTo>
                    <a:pt x="995" y="59"/>
                    <a:pt x="835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20"/>
            <p:cNvSpPr/>
            <p:nvPr/>
          </p:nvSpPr>
          <p:spPr>
            <a:xfrm>
              <a:off x="5507925" y="4636850"/>
              <a:ext cx="26125" cy="24850"/>
            </a:xfrm>
            <a:custGeom>
              <a:avLst/>
              <a:gdLst/>
              <a:ahLst/>
              <a:cxnLst/>
              <a:rect l="l" t="t" r="r" b="b"/>
              <a:pathLst>
                <a:path w="1045" h="994" extrusionOk="0">
                  <a:moveTo>
                    <a:pt x="513" y="1"/>
                  </a:moveTo>
                  <a:cubicBezTo>
                    <a:pt x="250" y="1"/>
                    <a:pt x="0" y="213"/>
                    <a:pt x="15" y="520"/>
                  </a:cubicBezTo>
                  <a:cubicBezTo>
                    <a:pt x="26" y="786"/>
                    <a:pt x="246" y="994"/>
                    <a:pt x="510" y="994"/>
                  </a:cubicBezTo>
                  <a:cubicBezTo>
                    <a:pt x="517" y="994"/>
                    <a:pt x="524" y="994"/>
                    <a:pt x="532" y="993"/>
                  </a:cubicBezTo>
                  <a:cubicBezTo>
                    <a:pt x="732" y="984"/>
                    <a:pt x="907" y="855"/>
                    <a:pt x="975" y="667"/>
                  </a:cubicBezTo>
                  <a:cubicBezTo>
                    <a:pt x="1044" y="478"/>
                    <a:pt x="992" y="268"/>
                    <a:pt x="844" y="132"/>
                  </a:cubicBezTo>
                  <a:cubicBezTo>
                    <a:pt x="745" y="41"/>
                    <a:pt x="628" y="1"/>
                    <a:pt x="5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20"/>
            <p:cNvSpPr/>
            <p:nvPr/>
          </p:nvSpPr>
          <p:spPr>
            <a:xfrm>
              <a:off x="6453550" y="4320925"/>
              <a:ext cx="34675" cy="33125"/>
            </a:xfrm>
            <a:custGeom>
              <a:avLst/>
              <a:gdLst/>
              <a:ahLst/>
              <a:cxnLst/>
              <a:rect l="l" t="t" r="r" b="b"/>
              <a:pathLst>
                <a:path w="1387" h="1325" extrusionOk="0">
                  <a:moveTo>
                    <a:pt x="674" y="1"/>
                  </a:moveTo>
                  <a:cubicBezTo>
                    <a:pt x="578" y="1"/>
                    <a:pt x="482" y="22"/>
                    <a:pt x="393" y="64"/>
                  </a:cubicBezTo>
                  <a:cubicBezTo>
                    <a:pt x="151" y="177"/>
                    <a:pt x="0" y="425"/>
                    <a:pt x="12" y="692"/>
                  </a:cubicBezTo>
                  <a:cubicBezTo>
                    <a:pt x="28" y="1047"/>
                    <a:pt x="321" y="1324"/>
                    <a:pt x="672" y="1324"/>
                  </a:cubicBezTo>
                  <a:cubicBezTo>
                    <a:pt x="682" y="1324"/>
                    <a:pt x="692" y="1324"/>
                    <a:pt x="702" y="1324"/>
                  </a:cubicBezTo>
                  <a:cubicBezTo>
                    <a:pt x="970" y="1312"/>
                    <a:pt x="1203" y="1139"/>
                    <a:pt x="1294" y="888"/>
                  </a:cubicBezTo>
                  <a:cubicBezTo>
                    <a:pt x="1386" y="637"/>
                    <a:pt x="1315" y="354"/>
                    <a:pt x="1119" y="174"/>
                  </a:cubicBezTo>
                  <a:cubicBezTo>
                    <a:pt x="995" y="60"/>
                    <a:pt x="835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20"/>
            <p:cNvSpPr/>
            <p:nvPr/>
          </p:nvSpPr>
          <p:spPr>
            <a:xfrm>
              <a:off x="5426175" y="4843425"/>
              <a:ext cx="19525" cy="16575"/>
            </a:xfrm>
            <a:custGeom>
              <a:avLst/>
              <a:gdLst/>
              <a:ahLst/>
              <a:cxnLst/>
              <a:rect l="l" t="t" r="r" b="b"/>
              <a:pathLst>
                <a:path w="781" h="663" extrusionOk="0">
                  <a:moveTo>
                    <a:pt x="343" y="1"/>
                  </a:moveTo>
                  <a:cubicBezTo>
                    <a:pt x="167" y="1"/>
                    <a:pt x="0" y="143"/>
                    <a:pt x="10" y="348"/>
                  </a:cubicBezTo>
                  <a:cubicBezTo>
                    <a:pt x="18" y="524"/>
                    <a:pt x="163" y="662"/>
                    <a:pt x="339" y="662"/>
                  </a:cubicBezTo>
                  <a:cubicBezTo>
                    <a:pt x="344" y="662"/>
                    <a:pt x="350" y="662"/>
                    <a:pt x="355" y="662"/>
                  </a:cubicBezTo>
                  <a:cubicBezTo>
                    <a:pt x="650" y="650"/>
                    <a:pt x="781" y="286"/>
                    <a:pt x="563" y="88"/>
                  </a:cubicBezTo>
                  <a:cubicBezTo>
                    <a:pt x="497" y="28"/>
                    <a:pt x="41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20"/>
            <p:cNvSpPr/>
            <p:nvPr/>
          </p:nvSpPr>
          <p:spPr>
            <a:xfrm>
              <a:off x="5594500" y="5119050"/>
              <a:ext cx="27325" cy="23175"/>
            </a:xfrm>
            <a:custGeom>
              <a:avLst/>
              <a:gdLst/>
              <a:ahLst/>
              <a:cxnLst/>
              <a:rect l="l" t="t" r="r" b="b"/>
              <a:pathLst>
                <a:path w="1093" h="927" extrusionOk="0">
                  <a:moveTo>
                    <a:pt x="479" y="0"/>
                  </a:moveTo>
                  <a:cubicBezTo>
                    <a:pt x="233" y="0"/>
                    <a:pt x="1" y="198"/>
                    <a:pt x="13" y="485"/>
                  </a:cubicBezTo>
                  <a:cubicBezTo>
                    <a:pt x="25" y="733"/>
                    <a:pt x="229" y="927"/>
                    <a:pt x="475" y="927"/>
                  </a:cubicBezTo>
                  <a:cubicBezTo>
                    <a:pt x="482" y="927"/>
                    <a:pt x="490" y="927"/>
                    <a:pt x="497" y="926"/>
                  </a:cubicBezTo>
                  <a:cubicBezTo>
                    <a:pt x="909" y="908"/>
                    <a:pt x="1092" y="400"/>
                    <a:pt x="789" y="122"/>
                  </a:cubicBezTo>
                  <a:cubicBezTo>
                    <a:pt x="696" y="38"/>
                    <a:pt x="586" y="0"/>
                    <a:pt x="4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20"/>
            <p:cNvSpPr/>
            <p:nvPr/>
          </p:nvSpPr>
          <p:spPr>
            <a:xfrm>
              <a:off x="5773600" y="5092375"/>
              <a:ext cx="7100" cy="6000"/>
            </a:xfrm>
            <a:custGeom>
              <a:avLst/>
              <a:gdLst/>
              <a:ahLst/>
              <a:cxnLst/>
              <a:rect l="l" t="t" r="r" b="b"/>
              <a:pathLst>
                <a:path w="284" h="240" extrusionOk="0">
                  <a:moveTo>
                    <a:pt x="124" y="0"/>
                  </a:moveTo>
                  <a:cubicBezTo>
                    <a:pt x="61" y="0"/>
                    <a:pt x="1" y="51"/>
                    <a:pt x="5" y="125"/>
                  </a:cubicBezTo>
                  <a:cubicBezTo>
                    <a:pt x="8" y="189"/>
                    <a:pt x="61" y="240"/>
                    <a:pt x="124" y="240"/>
                  </a:cubicBezTo>
                  <a:cubicBezTo>
                    <a:pt x="126" y="240"/>
                    <a:pt x="128" y="239"/>
                    <a:pt x="130" y="239"/>
                  </a:cubicBezTo>
                  <a:cubicBezTo>
                    <a:pt x="237" y="235"/>
                    <a:pt x="283" y="104"/>
                    <a:pt x="205" y="32"/>
                  </a:cubicBezTo>
                  <a:cubicBezTo>
                    <a:pt x="181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20"/>
            <p:cNvSpPr/>
            <p:nvPr/>
          </p:nvSpPr>
          <p:spPr>
            <a:xfrm>
              <a:off x="5698525" y="4989350"/>
              <a:ext cx="7100" cy="6025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24" y="0"/>
                  </a:moveTo>
                  <a:cubicBezTo>
                    <a:pt x="61" y="0"/>
                    <a:pt x="0" y="52"/>
                    <a:pt x="4" y="126"/>
                  </a:cubicBezTo>
                  <a:cubicBezTo>
                    <a:pt x="7" y="191"/>
                    <a:pt x="59" y="241"/>
                    <a:pt x="123" y="241"/>
                  </a:cubicBezTo>
                  <a:cubicBezTo>
                    <a:pt x="125" y="241"/>
                    <a:pt x="126" y="241"/>
                    <a:pt x="128" y="241"/>
                  </a:cubicBezTo>
                  <a:cubicBezTo>
                    <a:pt x="235" y="235"/>
                    <a:pt x="283" y="104"/>
                    <a:pt x="203" y="32"/>
                  </a:cubicBezTo>
                  <a:cubicBezTo>
                    <a:pt x="180" y="10"/>
                    <a:pt x="152" y="0"/>
                    <a:pt x="12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20"/>
            <p:cNvSpPr/>
            <p:nvPr/>
          </p:nvSpPr>
          <p:spPr>
            <a:xfrm>
              <a:off x="5431950" y="5127275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1" y="53"/>
                    <a:pt x="4" y="127"/>
                  </a:cubicBezTo>
                  <a:cubicBezTo>
                    <a:pt x="7" y="191"/>
                    <a:pt x="61" y="241"/>
                    <a:pt x="126" y="241"/>
                  </a:cubicBezTo>
                  <a:cubicBezTo>
                    <a:pt x="127" y="241"/>
                    <a:pt x="128" y="241"/>
                    <a:pt x="129" y="241"/>
                  </a:cubicBezTo>
                  <a:cubicBezTo>
                    <a:pt x="235" y="235"/>
                    <a:pt x="284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20"/>
            <p:cNvSpPr/>
            <p:nvPr/>
          </p:nvSpPr>
          <p:spPr>
            <a:xfrm>
              <a:off x="6129675" y="5077750"/>
              <a:ext cx="7100" cy="6050"/>
            </a:xfrm>
            <a:custGeom>
              <a:avLst/>
              <a:gdLst/>
              <a:ahLst/>
              <a:cxnLst/>
              <a:rect l="l" t="t" r="r" b="b"/>
              <a:pathLst>
                <a:path w="284" h="242" extrusionOk="0">
                  <a:moveTo>
                    <a:pt x="125" y="1"/>
                  </a:moveTo>
                  <a:cubicBezTo>
                    <a:pt x="61" y="1"/>
                    <a:pt x="0" y="53"/>
                    <a:pt x="4" y="127"/>
                  </a:cubicBezTo>
                  <a:cubicBezTo>
                    <a:pt x="6" y="191"/>
                    <a:pt x="60" y="241"/>
                    <a:pt x="124" y="241"/>
                  </a:cubicBezTo>
                  <a:cubicBezTo>
                    <a:pt x="126" y="241"/>
                    <a:pt x="128" y="241"/>
                    <a:pt x="130" y="241"/>
                  </a:cubicBezTo>
                  <a:cubicBezTo>
                    <a:pt x="236" y="237"/>
                    <a:pt x="283" y="104"/>
                    <a:pt x="205" y="32"/>
                  </a:cubicBezTo>
                  <a:cubicBezTo>
                    <a:pt x="181" y="10"/>
                    <a:pt x="153" y="1"/>
                    <a:pt x="1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20"/>
            <p:cNvSpPr/>
            <p:nvPr/>
          </p:nvSpPr>
          <p:spPr>
            <a:xfrm>
              <a:off x="6227225" y="4810550"/>
              <a:ext cx="28400" cy="27025"/>
            </a:xfrm>
            <a:custGeom>
              <a:avLst/>
              <a:gdLst/>
              <a:ahLst/>
              <a:cxnLst/>
              <a:rect l="l" t="t" r="r" b="b"/>
              <a:pathLst>
                <a:path w="1136" h="1081" extrusionOk="0">
                  <a:moveTo>
                    <a:pt x="557" y="1"/>
                  </a:moveTo>
                  <a:cubicBezTo>
                    <a:pt x="272" y="1"/>
                    <a:pt x="1" y="232"/>
                    <a:pt x="15" y="566"/>
                  </a:cubicBezTo>
                  <a:cubicBezTo>
                    <a:pt x="29" y="855"/>
                    <a:pt x="268" y="1080"/>
                    <a:pt x="553" y="1080"/>
                  </a:cubicBezTo>
                  <a:cubicBezTo>
                    <a:pt x="561" y="1080"/>
                    <a:pt x="569" y="1080"/>
                    <a:pt x="578" y="1080"/>
                  </a:cubicBezTo>
                  <a:cubicBezTo>
                    <a:pt x="796" y="1069"/>
                    <a:pt x="986" y="929"/>
                    <a:pt x="1060" y="725"/>
                  </a:cubicBezTo>
                  <a:cubicBezTo>
                    <a:pt x="1135" y="519"/>
                    <a:pt x="1078" y="291"/>
                    <a:pt x="917" y="143"/>
                  </a:cubicBezTo>
                  <a:cubicBezTo>
                    <a:pt x="810" y="45"/>
                    <a:pt x="682" y="1"/>
                    <a:pt x="55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20"/>
            <p:cNvSpPr/>
            <p:nvPr/>
          </p:nvSpPr>
          <p:spPr>
            <a:xfrm>
              <a:off x="6755725" y="4260375"/>
              <a:ext cx="47300" cy="45100"/>
            </a:xfrm>
            <a:custGeom>
              <a:avLst/>
              <a:gdLst/>
              <a:ahLst/>
              <a:cxnLst/>
              <a:rect l="l" t="t" r="r" b="b"/>
              <a:pathLst>
                <a:path w="1892" h="1804" extrusionOk="0">
                  <a:moveTo>
                    <a:pt x="919" y="0"/>
                  </a:moveTo>
                  <a:cubicBezTo>
                    <a:pt x="819" y="0"/>
                    <a:pt x="717" y="17"/>
                    <a:pt x="617" y="53"/>
                  </a:cubicBezTo>
                  <a:cubicBezTo>
                    <a:pt x="273" y="176"/>
                    <a:pt x="37" y="493"/>
                    <a:pt x="19" y="858"/>
                  </a:cubicBezTo>
                  <a:cubicBezTo>
                    <a:pt x="1" y="1222"/>
                    <a:pt x="204" y="1562"/>
                    <a:pt x="534" y="1718"/>
                  </a:cubicBezTo>
                  <a:cubicBezTo>
                    <a:pt x="657" y="1776"/>
                    <a:pt x="789" y="1804"/>
                    <a:pt x="919" y="1804"/>
                  </a:cubicBezTo>
                  <a:cubicBezTo>
                    <a:pt x="1138" y="1804"/>
                    <a:pt x="1355" y="1724"/>
                    <a:pt x="1525" y="1571"/>
                  </a:cubicBezTo>
                  <a:cubicBezTo>
                    <a:pt x="1795" y="1326"/>
                    <a:pt x="1892" y="942"/>
                    <a:pt x="1770" y="600"/>
                  </a:cubicBezTo>
                  <a:cubicBezTo>
                    <a:pt x="1637" y="231"/>
                    <a:pt x="1290" y="0"/>
                    <a:pt x="91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20"/>
            <p:cNvSpPr/>
            <p:nvPr/>
          </p:nvSpPr>
          <p:spPr>
            <a:xfrm>
              <a:off x="6715000" y="4454650"/>
              <a:ext cx="30025" cy="24875"/>
            </a:xfrm>
            <a:custGeom>
              <a:avLst/>
              <a:gdLst/>
              <a:ahLst/>
              <a:cxnLst/>
              <a:rect l="l" t="t" r="r" b="b"/>
              <a:pathLst>
                <a:path w="1201" h="995" extrusionOk="0">
                  <a:moveTo>
                    <a:pt x="612" y="1"/>
                  </a:moveTo>
                  <a:cubicBezTo>
                    <a:pt x="557" y="1"/>
                    <a:pt x="501" y="10"/>
                    <a:pt x="445" y="30"/>
                  </a:cubicBezTo>
                  <a:cubicBezTo>
                    <a:pt x="29" y="179"/>
                    <a:pt x="0" y="756"/>
                    <a:pt x="400" y="945"/>
                  </a:cubicBezTo>
                  <a:cubicBezTo>
                    <a:pt x="472" y="979"/>
                    <a:pt x="544" y="994"/>
                    <a:pt x="614" y="994"/>
                  </a:cubicBezTo>
                  <a:cubicBezTo>
                    <a:pt x="934" y="994"/>
                    <a:pt x="1201" y="672"/>
                    <a:pt x="1080" y="330"/>
                  </a:cubicBezTo>
                  <a:cubicBezTo>
                    <a:pt x="1006" y="127"/>
                    <a:pt x="816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20"/>
            <p:cNvSpPr/>
            <p:nvPr/>
          </p:nvSpPr>
          <p:spPr>
            <a:xfrm>
              <a:off x="6591400" y="4858275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73" y="1"/>
                  </a:moveTo>
                  <a:cubicBezTo>
                    <a:pt x="600" y="1"/>
                    <a:pt x="525" y="13"/>
                    <a:pt x="452" y="39"/>
                  </a:cubicBezTo>
                  <a:cubicBezTo>
                    <a:pt x="199" y="130"/>
                    <a:pt x="27" y="363"/>
                    <a:pt x="14" y="630"/>
                  </a:cubicBezTo>
                  <a:cubicBezTo>
                    <a:pt x="1" y="896"/>
                    <a:pt x="150" y="1146"/>
                    <a:pt x="392" y="1260"/>
                  </a:cubicBezTo>
                  <a:cubicBezTo>
                    <a:pt x="482" y="1303"/>
                    <a:pt x="578" y="1323"/>
                    <a:pt x="674" y="1323"/>
                  </a:cubicBezTo>
                  <a:cubicBezTo>
                    <a:pt x="834" y="1323"/>
                    <a:pt x="993" y="1265"/>
                    <a:pt x="1118" y="1152"/>
                  </a:cubicBezTo>
                  <a:cubicBezTo>
                    <a:pt x="1316" y="973"/>
                    <a:pt x="1387" y="692"/>
                    <a:pt x="1297" y="441"/>
                  </a:cubicBezTo>
                  <a:cubicBezTo>
                    <a:pt x="1200" y="170"/>
                    <a:pt x="945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20"/>
            <p:cNvSpPr/>
            <p:nvPr/>
          </p:nvSpPr>
          <p:spPr>
            <a:xfrm>
              <a:off x="6166650" y="4739775"/>
              <a:ext cx="20025" cy="16575"/>
            </a:xfrm>
            <a:custGeom>
              <a:avLst/>
              <a:gdLst/>
              <a:ahLst/>
              <a:cxnLst/>
              <a:rect l="l" t="t" r="r" b="b"/>
              <a:pathLst>
                <a:path w="801" h="663" extrusionOk="0">
                  <a:moveTo>
                    <a:pt x="407" y="1"/>
                  </a:moveTo>
                  <a:cubicBezTo>
                    <a:pt x="371" y="1"/>
                    <a:pt x="333" y="7"/>
                    <a:pt x="297" y="19"/>
                  </a:cubicBezTo>
                  <a:cubicBezTo>
                    <a:pt x="20" y="119"/>
                    <a:pt x="1" y="503"/>
                    <a:pt x="267" y="630"/>
                  </a:cubicBezTo>
                  <a:cubicBezTo>
                    <a:pt x="314" y="652"/>
                    <a:pt x="363" y="663"/>
                    <a:pt x="409" y="663"/>
                  </a:cubicBezTo>
                  <a:cubicBezTo>
                    <a:pt x="623" y="663"/>
                    <a:pt x="800" y="448"/>
                    <a:pt x="719" y="221"/>
                  </a:cubicBezTo>
                  <a:cubicBezTo>
                    <a:pt x="672" y="85"/>
                    <a:pt x="544" y="1"/>
                    <a:pt x="40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20"/>
            <p:cNvSpPr/>
            <p:nvPr/>
          </p:nvSpPr>
          <p:spPr>
            <a:xfrm>
              <a:off x="6308400" y="4428975"/>
              <a:ext cx="37325" cy="35625"/>
            </a:xfrm>
            <a:custGeom>
              <a:avLst/>
              <a:gdLst/>
              <a:ahLst/>
              <a:cxnLst/>
              <a:rect l="l" t="t" r="r" b="b"/>
              <a:pathLst>
                <a:path w="1493" h="1425" extrusionOk="0">
                  <a:moveTo>
                    <a:pt x="724" y="1"/>
                  </a:moveTo>
                  <a:cubicBezTo>
                    <a:pt x="645" y="1"/>
                    <a:pt x="564" y="14"/>
                    <a:pt x="485" y="42"/>
                  </a:cubicBezTo>
                  <a:cubicBezTo>
                    <a:pt x="215" y="140"/>
                    <a:pt x="29" y="389"/>
                    <a:pt x="15" y="676"/>
                  </a:cubicBezTo>
                  <a:cubicBezTo>
                    <a:pt x="0" y="965"/>
                    <a:pt x="161" y="1233"/>
                    <a:pt x="421" y="1356"/>
                  </a:cubicBezTo>
                  <a:cubicBezTo>
                    <a:pt x="518" y="1402"/>
                    <a:pt x="622" y="1425"/>
                    <a:pt x="725" y="1425"/>
                  </a:cubicBezTo>
                  <a:cubicBezTo>
                    <a:pt x="898" y="1425"/>
                    <a:pt x="1069" y="1361"/>
                    <a:pt x="1202" y="1240"/>
                  </a:cubicBezTo>
                  <a:cubicBezTo>
                    <a:pt x="1416" y="1048"/>
                    <a:pt x="1493" y="744"/>
                    <a:pt x="1395" y="474"/>
                  </a:cubicBezTo>
                  <a:cubicBezTo>
                    <a:pt x="1291" y="183"/>
                    <a:pt x="1016" y="1"/>
                    <a:pt x="7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20"/>
            <p:cNvSpPr/>
            <p:nvPr/>
          </p:nvSpPr>
          <p:spPr>
            <a:xfrm>
              <a:off x="6462025" y="4340600"/>
              <a:ext cx="9375" cy="7725"/>
            </a:xfrm>
            <a:custGeom>
              <a:avLst/>
              <a:gdLst/>
              <a:ahLst/>
              <a:cxnLst/>
              <a:rect l="l" t="t" r="r" b="b"/>
              <a:pathLst>
                <a:path w="375" h="309" extrusionOk="0">
                  <a:moveTo>
                    <a:pt x="192" y="0"/>
                  </a:moveTo>
                  <a:cubicBezTo>
                    <a:pt x="175" y="0"/>
                    <a:pt x="158" y="3"/>
                    <a:pt x="141" y="9"/>
                  </a:cubicBezTo>
                  <a:cubicBezTo>
                    <a:pt x="11" y="56"/>
                    <a:pt x="1" y="234"/>
                    <a:pt x="126" y="293"/>
                  </a:cubicBezTo>
                  <a:cubicBezTo>
                    <a:pt x="148" y="304"/>
                    <a:pt x="171" y="308"/>
                    <a:pt x="192" y="308"/>
                  </a:cubicBezTo>
                  <a:cubicBezTo>
                    <a:pt x="291" y="308"/>
                    <a:pt x="374" y="210"/>
                    <a:pt x="336" y="104"/>
                  </a:cubicBezTo>
                  <a:cubicBezTo>
                    <a:pt x="315" y="40"/>
                    <a:pt x="255" y="0"/>
                    <a:pt x="19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20"/>
            <p:cNvSpPr/>
            <p:nvPr/>
          </p:nvSpPr>
          <p:spPr>
            <a:xfrm>
              <a:off x="6742275" y="463117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149" y="0"/>
                  </a:moveTo>
                  <a:cubicBezTo>
                    <a:pt x="136" y="0"/>
                    <a:pt x="122" y="3"/>
                    <a:pt x="109" y="8"/>
                  </a:cubicBezTo>
                  <a:cubicBezTo>
                    <a:pt x="8" y="44"/>
                    <a:pt x="1" y="183"/>
                    <a:pt x="97" y="228"/>
                  </a:cubicBezTo>
                  <a:cubicBezTo>
                    <a:pt x="115" y="237"/>
                    <a:pt x="132" y="241"/>
                    <a:pt x="150" y="241"/>
                  </a:cubicBezTo>
                  <a:cubicBezTo>
                    <a:pt x="227" y="241"/>
                    <a:pt x="292" y="162"/>
                    <a:pt x="262" y="80"/>
                  </a:cubicBezTo>
                  <a:cubicBezTo>
                    <a:pt x="244" y="31"/>
                    <a:pt x="198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20"/>
            <p:cNvSpPr/>
            <p:nvPr/>
          </p:nvSpPr>
          <p:spPr>
            <a:xfrm>
              <a:off x="6406150" y="4749600"/>
              <a:ext cx="7325" cy="6025"/>
            </a:xfrm>
            <a:custGeom>
              <a:avLst/>
              <a:gdLst/>
              <a:ahLst/>
              <a:cxnLst/>
              <a:rect l="l" t="t" r="r" b="b"/>
              <a:pathLst>
                <a:path w="293" h="241" extrusionOk="0">
                  <a:moveTo>
                    <a:pt x="150" y="1"/>
                  </a:moveTo>
                  <a:cubicBezTo>
                    <a:pt x="136" y="1"/>
                    <a:pt x="123" y="3"/>
                    <a:pt x="109" y="8"/>
                  </a:cubicBezTo>
                  <a:cubicBezTo>
                    <a:pt x="8" y="43"/>
                    <a:pt x="1" y="182"/>
                    <a:pt x="99" y="229"/>
                  </a:cubicBezTo>
                  <a:cubicBezTo>
                    <a:pt x="116" y="237"/>
                    <a:pt x="133" y="241"/>
                    <a:pt x="150" y="241"/>
                  </a:cubicBezTo>
                  <a:cubicBezTo>
                    <a:pt x="227" y="241"/>
                    <a:pt x="292" y="163"/>
                    <a:pt x="262" y="80"/>
                  </a:cubicBezTo>
                  <a:cubicBezTo>
                    <a:pt x="245" y="31"/>
                    <a:pt x="199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20"/>
            <p:cNvSpPr/>
            <p:nvPr/>
          </p:nvSpPr>
          <p:spPr>
            <a:xfrm>
              <a:off x="6365025" y="5016300"/>
              <a:ext cx="32650" cy="27025"/>
            </a:xfrm>
            <a:custGeom>
              <a:avLst/>
              <a:gdLst/>
              <a:ahLst/>
              <a:cxnLst/>
              <a:rect l="l" t="t" r="r" b="b"/>
              <a:pathLst>
                <a:path w="1306" h="1081" extrusionOk="0">
                  <a:moveTo>
                    <a:pt x="665" y="0"/>
                  </a:moveTo>
                  <a:cubicBezTo>
                    <a:pt x="605" y="0"/>
                    <a:pt x="544" y="10"/>
                    <a:pt x="484" y="31"/>
                  </a:cubicBezTo>
                  <a:cubicBezTo>
                    <a:pt x="32" y="194"/>
                    <a:pt x="0" y="822"/>
                    <a:pt x="434" y="1026"/>
                  </a:cubicBezTo>
                  <a:cubicBezTo>
                    <a:pt x="512" y="1063"/>
                    <a:pt x="592" y="1080"/>
                    <a:pt x="668" y="1080"/>
                  </a:cubicBezTo>
                  <a:cubicBezTo>
                    <a:pt x="1016" y="1080"/>
                    <a:pt x="1306" y="730"/>
                    <a:pt x="1174" y="359"/>
                  </a:cubicBezTo>
                  <a:cubicBezTo>
                    <a:pt x="1095" y="138"/>
                    <a:pt x="887" y="0"/>
                    <a:pt x="6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20"/>
            <p:cNvSpPr/>
            <p:nvPr/>
          </p:nvSpPr>
          <p:spPr>
            <a:xfrm>
              <a:off x="6533450" y="4622125"/>
              <a:ext cx="16650" cy="14150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291" y="0"/>
                  </a:moveTo>
                  <a:cubicBezTo>
                    <a:pt x="142" y="0"/>
                    <a:pt x="0" y="121"/>
                    <a:pt x="9" y="296"/>
                  </a:cubicBezTo>
                  <a:cubicBezTo>
                    <a:pt x="15" y="447"/>
                    <a:pt x="141" y="565"/>
                    <a:pt x="291" y="565"/>
                  </a:cubicBezTo>
                  <a:cubicBezTo>
                    <a:pt x="294" y="565"/>
                    <a:pt x="298" y="565"/>
                    <a:pt x="302" y="565"/>
                  </a:cubicBezTo>
                  <a:cubicBezTo>
                    <a:pt x="553" y="553"/>
                    <a:pt x="666" y="245"/>
                    <a:pt x="479" y="75"/>
                  </a:cubicBezTo>
                  <a:cubicBezTo>
                    <a:pt x="423" y="23"/>
                    <a:pt x="356" y="0"/>
                    <a:pt x="2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20"/>
            <p:cNvSpPr/>
            <p:nvPr/>
          </p:nvSpPr>
          <p:spPr>
            <a:xfrm>
              <a:off x="6223825" y="4621725"/>
              <a:ext cx="29625" cy="28200"/>
            </a:xfrm>
            <a:custGeom>
              <a:avLst/>
              <a:gdLst/>
              <a:ahLst/>
              <a:cxnLst/>
              <a:rect l="l" t="t" r="r" b="b"/>
              <a:pathLst>
                <a:path w="1185" h="1128" extrusionOk="0">
                  <a:moveTo>
                    <a:pt x="582" y="1"/>
                  </a:moveTo>
                  <a:cubicBezTo>
                    <a:pt x="283" y="1"/>
                    <a:pt x="0" y="242"/>
                    <a:pt x="16" y="590"/>
                  </a:cubicBezTo>
                  <a:cubicBezTo>
                    <a:pt x="29" y="892"/>
                    <a:pt x="277" y="1127"/>
                    <a:pt x="576" y="1127"/>
                  </a:cubicBezTo>
                  <a:cubicBezTo>
                    <a:pt x="585" y="1127"/>
                    <a:pt x="595" y="1127"/>
                    <a:pt x="604" y="1127"/>
                  </a:cubicBezTo>
                  <a:cubicBezTo>
                    <a:pt x="831" y="1116"/>
                    <a:pt x="1029" y="970"/>
                    <a:pt x="1107" y="757"/>
                  </a:cubicBezTo>
                  <a:cubicBezTo>
                    <a:pt x="1184" y="542"/>
                    <a:pt x="1125" y="303"/>
                    <a:pt x="957" y="150"/>
                  </a:cubicBezTo>
                  <a:cubicBezTo>
                    <a:pt x="845" y="47"/>
                    <a:pt x="712" y="1"/>
                    <a:pt x="58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20"/>
            <p:cNvSpPr/>
            <p:nvPr/>
          </p:nvSpPr>
          <p:spPr>
            <a:xfrm>
              <a:off x="5931275" y="4451825"/>
              <a:ext cx="36850" cy="35175"/>
            </a:xfrm>
            <a:custGeom>
              <a:avLst/>
              <a:gdLst/>
              <a:ahLst/>
              <a:cxnLst/>
              <a:rect l="l" t="t" r="r" b="b"/>
              <a:pathLst>
                <a:path w="1474" h="1407" extrusionOk="0">
                  <a:moveTo>
                    <a:pt x="715" y="0"/>
                  </a:moveTo>
                  <a:cubicBezTo>
                    <a:pt x="614" y="0"/>
                    <a:pt x="512" y="22"/>
                    <a:pt x="417" y="66"/>
                  </a:cubicBezTo>
                  <a:cubicBezTo>
                    <a:pt x="160" y="186"/>
                    <a:pt x="0" y="451"/>
                    <a:pt x="12" y="735"/>
                  </a:cubicBezTo>
                  <a:cubicBezTo>
                    <a:pt x="30" y="1112"/>
                    <a:pt x="341" y="1406"/>
                    <a:pt x="714" y="1406"/>
                  </a:cubicBezTo>
                  <a:cubicBezTo>
                    <a:pt x="725" y="1406"/>
                    <a:pt x="736" y="1406"/>
                    <a:pt x="747" y="1405"/>
                  </a:cubicBezTo>
                  <a:cubicBezTo>
                    <a:pt x="1032" y="1392"/>
                    <a:pt x="1280" y="1210"/>
                    <a:pt x="1377" y="942"/>
                  </a:cubicBezTo>
                  <a:cubicBezTo>
                    <a:pt x="1473" y="675"/>
                    <a:pt x="1400" y="376"/>
                    <a:pt x="1189" y="183"/>
                  </a:cubicBezTo>
                  <a:cubicBezTo>
                    <a:pt x="1057" y="63"/>
                    <a:pt x="887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20"/>
            <p:cNvSpPr/>
            <p:nvPr/>
          </p:nvSpPr>
          <p:spPr>
            <a:xfrm>
              <a:off x="6753650" y="3476450"/>
              <a:ext cx="24875" cy="21150"/>
            </a:xfrm>
            <a:custGeom>
              <a:avLst/>
              <a:gdLst/>
              <a:ahLst/>
              <a:cxnLst/>
              <a:rect l="l" t="t" r="r" b="b"/>
              <a:pathLst>
                <a:path w="995" h="846" extrusionOk="0">
                  <a:moveTo>
                    <a:pt x="436" y="1"/>
                  </a:moveTo>
                  <a:cubicBezTo>
                    <a:pt x="212" y="1"/>
                    <a:pt x="0" y="181"/>
                    <a:pt x="12" y="442"/>
                  </a:cubicBezTo>
                  <a:cubicBezTo>
                    <a:pt x="22" y="669"/>
                    <a:pt x="208" y="846"/>
                    <a:pt x="433" y="846"/>
                  </a:cubicBezTo>
                  <a:cubicBezTo>
                    <a:pt x="439" y="846"/>
                    <a:pt x="446" y="845"/>
                    <a:pt x="452" y="845"/>
                  </a:cubicBezTo>
                  <a:cubicBezTo>
                    <a:pt x="828" y="829"/>
                    <a:pt x="995" y="366"/>
                    <a:pt x="718" y="112"/>
                  </a:cubicBezTo>
                  <a:cubicBezTo>
                    <a:pt x="634" y="35"/>
                    <a:pt x="534" y="1"/>
                    <a:pt x="4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20"/>
            <p:cNvSpPr/>
            <p:nvPr/>
          </p:nvSpPr>
          <p:spPr>
            <a:xfrm>
              <a:off x="7266250" y="4135375"/>
              <a:ext cx="58975" cy="56275"/>
            </a:xfrm>
            <a:custGeom>
              <a:avLst/>
              <a:gdLst/>
              <a:ahLst/>
              <a:cxnLst/>
              <a:rect l="l" t="t" r="r" b="b"/>
              <a:pathLst>
                <a:path w="2359" h="2251" extrusionOk="0">
                  <a:moveTo>
                    <a:pt x="1144" y="1"/>
                  </a:moveTo>
                  <a:cubicBezTo>
                    <a:pt x="983" y="1"/>
                    <a:pt x="820" y="36"/>
                    <a:pt x="667" y="108"/>
                  </a:cubicBezTo>
                  <a:cubicBezTo>
                    <a:pt x="256" y="300"/>
                    <a:pt x="0" y="722"/>
                    <a:pt x="21" y="1176"/>
                  </a:cubicBezTo>
                  <a:cubicBezTo>
                    <a:pt x="47" y="1779"/>
                    <a:pt x="545" y="2251"/>
                    <a:pt x="1144" y="2251"/>
                  </a:cubicBezTo>
                  <a:cubicBezTo>
                    <a:pt x="1161" y="2251"/>
                    <a:pt x="1179" y="2250"/>
                    <a:pt x="1197" y="2249"/>
                  </a:cubicBezTo>
                  <a:cubicBezTo>
                    <a:pt x="1650" y="2230"/>
                    <a:pt x="2047" y="1937"/>
                    <a:pt x="2202" y="1508"/>
                  </a:cubicBezTo>
                  <a:cubicBezTo>
                    <a:pt x="2358" y="1082"/>
                    <a:pt x="2240" y="602"/>
                    <a:pt x="1905" y="295"/>
                  </a:cubicBezTo>
                  <a:cubicBezTo>
                    <a:pt x="1692" y="102"/>
                    <a:pt x="1420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20"/>
            <p:cNvSpPr/>
            <p:nvPr/>
          </p:nvSpPr>
          <p:spPr>
            <a:xfrm>
              <a:off x="1430600" y="4626575"/>
              <a:ext cx="76100" cy="72025"/>
            </a:xfrm>
            <a:custGeom>
              <a:avLst/>
              <a:gdLst/>
              <a:ahLst/>
              <a:cxnLst/>
              <a:rect l="l" t="t" r="r" b="b"/>
              <a:pathLst>
                <a:path w="3044" h="2881" extrusionOk="0">
                  <a:moveTo>
                    <a:pt x="1590" y="1"/>
                  </a:moveTo>
                  <a:cubicBezTo>
                    <a:pt x="1204" y="1"/>
                    <a:pt x="825" y="156"/>
                    <a:pt x="549" y="447"/>
                  </a:cubicBezTo>
                  <a:cubicBezTo>
                    <a:pt x="0" y="1021"/>
                    <a:pt x="21" y="1934"/>
                    <a:pt x="597" y="2482"/>
                  </a:cubicBezTo>
                  <a:cubicBezTo>
                    <a:pt x="870" y="2743"/>
                    <a:pt x="1227" y="2881"/>
                    <a:pt x="1590" y="2881"/>
                  </a:cubicBezTo>
                  <a:cubicBezTo>
                    <a:pt x="1787" y="2881"/>
                    <a:pt x="1985" y="2840"/>
                    <a:pt x="2172" y="2757"/>
                  </a:cubicBezTo>
                  <a:cubicBezTo>
                    <a:pt x="2706" y="2523"/>
                    <a:pt x="3044" y="1989"/>
                    <a:pt x="3030" y="1406"/>
                  </a:cubicBezTo>
                  <a:cubicBezTo>
                    <a:pt x="3017" y="824"/>
                    <a:pt x="2653" y="307"/>
                    <a:pt x="2110" y="98"/>
                  </a:cubicBezTo>
                  <a:cubicBezTo>
                    <a:pt x="1941" y="33"/>
                    <a:pt x="1765" y="1"/>
                    <a:pt x="159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20"/>
            <p:cNvSpPr/>
            <p:nvPr/>
          </p:nvSpPr>
          <p:spPr>
            <a:xfrm>
              <a:off x="1160050" y="4557000"/>
              <a:ext cx="43900" cy="41575"/>
            </a:xfrm>
            <a:custGeom>
              <a:avLst/>
              <a:gdLst/>
              <a:ahLst/>
              <a:cxnLst/>
              <a:rect l="l" t="t" r="r" b="b"/>
              <a:pathLst>
                <a:path w="1756" h="1663" extrusionOk="0">
                  <a:moveTo>
                    <a:pt x="918" y="1"/>
                  </a:moveTo>
                  <a:cubicBezTo>
                    <a:pt x="695" y="1"/>
                    <a:pt x="477" y="90"/>
                    <a:pt x="317" y="257"/>
                  </a:cubicBezTo>
                  <a:cubicBezTo>
                    <a:pt x="0" y="589"/>
                    <a:pt x="12" y="1115"/>
                    <a:pt x="344" y="1432"/>
                  </a:cubicBezTo>
                  <a:cubicBezTo>
                    <a:pt x="503" y="1583"/>
                    <a:pt x="709" y="1662"/>
                    <a:pt x="919" y="1662"/>
                  </a:cubicBezTo>
                  <a:cubicBezTo>
                    <a:pt x="1032" y="1662"/>
                    <a:pt x="1146" y="1639"/>
                    <a:pt x="1254" y="1592"/>
                  </a:cubicBezTo>
                  <a:cubicBezTo>
                    <a:pt x="1560" y="1455"/>
                    <a:pt x="1756" y="1148"/>
                    <a:pt x="1748" y="812"/>
                  </a:cubicBezTo>
                  <a:cubicBezTo>
                    <a:pt x="1741" y="476"/>
                    <a:pt x="1532" y="177"/>
                    <a:pt x="1218" y="57"/>
                  </a:cubicBezTo>
                  <a:cubicBezTo>
                    <a:pt x="1120" y="19"/>
                    <a:pt x="1019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20"/>
            <p:cNvSpPr/>
            <p:nvPr/>
          </p:nvSpPr>
          <p:spPr>
            <a:xfrm>
              <a:off x="1341950" y="4529975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0" y="325"/>
                    <a:pt x="6" y="615"/>
                    <a:pt x="190" y="788"/>
                  </a:cubicBezTo>
                  <a:cubicBezTo>
                    <a:pt x="282" y="876"/>
                    <a:pt x="394" y="915"/>
                    <a:pt x="502" y="915"/>
                  </a:cubicBezTo>
                  <a:cubicBezTo>
                    <a:pt x="741" y="915"/>
                    <a:pt x="968" y="727"/>
                    <a:pt x="961" y="448"/>
                  </a:cubicBezTo>
                  <a:cubicBezTo>
                    <a:pt x="955" y="177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20"/>
            <p:cNvSpPr/>
            <p:nvPr/>
          </p:nvSpPr>
          <p:spPr>
            <a:xfrm>
              <a:off x="1221775" y="4457400"/>
              <a:ext cx="24225" cy="22900"/>
            </a:xfrm>
            <a:custGeom>
              <a:avLst/>
              <a:gdLst/>
              <a:ahLst/>
              <a:cxnLst/>
              <a:rect l="l" t="t" r="r" b="b"/>
              <a:pathLst>
                <a:path w="969" h="916" extrusionOk="0">
                  <a:moveTo>
                    <a:pt x="502" y="1"/>
                  </a:moveTo>
                  <a:cubicBezTo>
                    <a:pt x="386" y="1"/>
                    <a:pt x="269" y="44"/>
                    <a:pt x="175" y="142"/>
                  </a:cubicBezTo>
                  <a:cubicBezTo>
                    <a:pt x="1" y="326"/>
                    <a:pt x="8" y="614"/>
                    <a:pt x="190" y="789"/>
                  </a:cubicBezTo>
                  <a:cubicBezTo>
                    <a:pt x="282" y="877"/>
                    <a:pt x="394" y="916"/>
                    <a:pt x="503" y="916"/>
                  </a:cubicBezTo>
                  <a:cubicBezTo>
                    <a:pt x="741" y="916"/>
                    <a:pt x="969" y="727"/>
                    <a:pt x="963" y="447"/>
                  </a:cubicBezTo>
                  <a:cubicBezTo>
                    <a:pt x="956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20"/>
            <p:cNvSpPr/>
            <p:nvPr/>
          </p:nvSpPr>
          <p:spPr>
            <a:xfrm>
              <a:off x="1172900" y="4743300"/>
              <a:ext cx="64375" cy="60925"/>
            </a:xfrm>
            <a:custGeom>
              <a:avLst/>
              <a:gdLst/>
              <a:ahLst/>
              <a:cxnLst/>
              <a:rect l="l" t="t" r="r" b="b"/>
              <a:pathLst>
                <a:path w="2575" h="2437" extrusionOk="0">
                  <a:moveTo>
                    <a:pt x="1346" y="0"/>
                  </a:moveTo>
                  <a:cubicBezTo>
                    <a:pt x="1019" y="0"/>
                    <a:pt x="700" y="132"/>
                    <a:pt x="465" y="377"/>
                  </a:cubicBezTo>
                  <a:cubicBezTo>
                    <a:pt x="0" y="864"/>
                    <a:pt x="18" y="1635"/>
                    <a:pt x="505" y="2100"/>
                  </a:cubicBezTo>
                  <a:cubicBezTo>
                    <a:pt x="737" y="2320"/>
                    <a:pt x="1039" y="2436"/>
                    <a:pt x="1347" y="2436"/>
                  </a:cubicBezTo>
                  <a:cubicBezTo>
                    <a:pt x="1513" y="2436"/>
                    <a:pt x="1680" y="2402"/>
                    <a:pt x="1838" y="2333"/>
                  </a:cubicBezTo>
                  <a:cubicBezTo>
                    <a:pt x="2289" y="2133"/>
                    <a:pt x="2575" y="1682"/>
                    <a:pt x="2564" y="1189"/>
                  </a:cubicBezTo>
                  <a:cubicBezTo>
                    <a:pt x="2552" y="698"/>
                    <a:pt x="2246" y="260"/>
                    <a:pt x="1786" y="83"/>
                  </a:cubicBezTo>
                  <a:cubicBezTo>
                    <a:pt x="1643" y="27"/>
                    <a:pt x="1494" y="0"/>
                    <a:pt x="13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20"/>
            <p:cNvSpPr/>
            <p:nvPr/>
          </p:nvSpPr>
          <p:spPr>
            <a:xfrm>
              <a:off x="1723825" y="4457900"/>
              <a:ext cx="32250" cy="30475"/>
            </a:xfrm>
            <a:custGeom>
              <a:avLst/>
              <a:gdLst/>
              <a:ahLst/>
              <a:cxnLst/>
              <a:rect l="l" t="t" r="r" b="b"/>
              <a:pathLst>
                <a:path w="1290" h="1219" extrusionOk="0">
                  <a:moveTo>
                    <a:pt x="675" y="0"/>
                  </a:moveTo>
                  <a:cubicBezTo>
                    <a:pt x="511" y="0"/>
                    <a:pt x="351" y="66"/>
                    <a:pt x="234" y="190"/>
                  </a:cubicBezTo>
                  <a:cubicBezTo>
                    <a:pt x="1" y="433"/>
                    <a:pt x="10" y="818"/>
                    <a:pt x="253" y="1051"/>
                  </a:cubicBezTo>
                  <a:cubicBezTo>
                    <a:pt x="369" y="1161"/>
                    <a:pt x="521" y="1219"/>
                    <a:pt x="674" y="1219"/>
                  </a:cubicBezTo>
                  <a:cubicBezTo>
                    <a:pt x="757" y="1219"/>
                    <a:pt x="841" y="1202"/>
                    <a:pt x="921" y="1167"/>
                  </a:cubicBezTo>
                  <a:cubicBezTo>
                    <a:pt x="1146" y="1068"/>
                    <a:pt x="1289" y="842"/>
                    <a:pt x="1283" y="596"/>
                  </a:cubicBezTo>
                  <a:cubicBezTo>
                    <a:pt x="1277" y="349"/>
                    <a:pt x="1124" y="130"/>
                    <a:pt x="894" y="41"/>
                  </a:cubicBezTo>
                  <a:cubicBezTo>
                    <a:pt x="822" y="14"/>
                    <a:pt x="748" y="0"/>
                    <a:pt x="67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20"/>
            <p:cNvSpPr/>
            <p:nvPr/>
          </p:nvSpPr>
          <p:spPr>
            <a:xfrm>
              <a:off x="1043550" y="4150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3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2"/>
                    <a:pt x="10" y="817"/>
                    <a:pt x="253" y="1050"/>
                  </a:cubicBezTo>
                  <a:cubicBezTo>
                    <a:pt x="368" y="1160"/>
                    <a:pt x="519" y="1219"/>
                    <a:pt x="673" y="1219"/>
                  </a:cubicBezTo>
                  <a:cubicBezTo>
                    <a:pt x="756" y="1219"/>
                    <a:pt x="840" y="1201"/>
                    <a:pt x="919" y="1166"/>
                  </a:cubicBezTo>
                  <a:cubicBezTo>
                    <a:pt x="1145" y="1067"/>
                    <a:pt x="1287" y="841"/>
                    <a:pt x="1283" y="595"/>
                  </a:cubicBezTo>
                  <a:cubicBezTo>
                    <a:pt x="1277" y="348"/>
                    <a:pt x="1124" y="130"/>
                    <a:pt x="894" y="42"/>
                  </a:cubicBezTo>
                  <a:cubicBezTo>
                    <a:pt x="822" y="14"/>
                    <a:pt x="747" y="1"/>
                    <a:pt x="67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20"/>
            <p:cNvSpPr/>
            <p:nvPr/>
          </p:nvSpPr>
          <p:spPr>
            <a:xfrm>
              <a:off x="555550" y="4196550"/>
              <a:ext cx="72475" cy="68525"/>
            </a:xfrm>
            <a:custGeom>
              <a:avLst/>
              <a:gdLst/>
              <a:ahLst/>
              <a:cxnLst/>
              <a:rect l="l" t="t" r="r" b="b"/>
              <a:pathLst>
                <a:path w="2899" h="2741" extrusionOk="0">
                  <a:moveTo>
                    <a:pt x="1516" y="0"/>
                  </a:moveTo>
                  <a:cubicBezTo>
                    <a:pt x="1148" y="0"/>
                    <a:pt x="787" y="148"/>
                    <a:pt x="524" y="425"/>
                  </a:cubicBezTo>
                  <a:cubicBezTo>
                    <a:pt x="1" y="972"/>
                    <a:pt x="22" y="1839"/>
                    <a:pt x="569" y="2362"/>
                  </a:cubicBezTo>
                  <a:cubicBezTo>
                    <a:pt x="829" y="2610"/>
                    <a:pt x="1170" y="2740"/>
                    <a:pt x="1516" y="2740"/>
                  </a:cubicBezTo>
                  <a:cubicBezTo>
                    <a:pt x="1703" y="2740"/>
                    <a:pt x="1891" y="2702"/>
                    <a:pt x="2069" y="2624"/>
                  </a:cubicBezTo>
                  <a:cubicBezTo>
                    <a:pt x="2575" y="2400"/>
                    <a:pt x="2899" y="1892"/>
                    <a:pt x="2885" y="1338"/>
                  </a:cubicBezTo>
                  <a:cubicBezTo>
                    <a:pt x="2872" y="784"/>
                    <a:pt x="2526" y="292"/>
                    <a:pt x="2010" y="92"/>
                  </a:cubicBezTo>
                  <a:cubicBezTo>
                    <a:pt x="1849" y="30"/>
                    <a:pt x="1682" y="0"/>
                    <a:pt x="15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20"/>
            <p:cNvSpPr/>
            <p:nvPr/>
          </p:nvSpPr>
          <p:spPr>
            <a:xfrm>
              <a:off x="1806425" y="4873000"/>
              <a:ext cx="16175" cy="15300"/>
            </a:xfrm>
            <a:custGeom>
              <a:avLst/>
              <a:gdLst/>
              <a:ahLst/>
              <a:cxnLst/>
              <a:rect l="l" t="t" r="r" b="b"/>
              <a:pathLst>
                <a:path w="647" h="612" extrusionOk="0">
                  <a:moveTo>
                    <a:pt x="335" y="0"/>
                  </a:moveTo>
                  <a:cubicBezTo>
                    <a:pt x="257" y="0"/>
                    <a:pt x="179" y="30"/>
                    <a:pt x="116" y="95"/>
                  </a:cubicBezTo>
                  <a:cubicBezTo>
                    <a:pt x="1" y="217"/>
                    <a:pt x="5" y="409"/>
                    <a:pt x="127" y="527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20"/>
            <p:cNvSpPr/>
            <p:nvPr/>
          </p:nvSpPr>
          <p:spPr>
            <a:xfrm>
              <a:off x="1606700" y="3993350"/>
              <a:ext cx="24225" cy="22925"/>
            </a:xfrm>
            <a:custGeom>
              <a:avLst/>
              <a:gdLst/>
              <a:ahLst/>
              <a:cxnLst/>
              <a:rect l="l" t="t" r="r" b="b"/>
              <a:pathLst>
                <a:path w="969" h="917" extrusionOk="0">
                  <a:moveTo>
                    <a:pt x="502" y="1"/>
                  </a:moveTo>
                  <a:cubicBezTo>
                    <a:pt x="386" y="1"/>
                    <a:pt x="269" y="45"/>
                    <a:pt x="175" y="143"/>
                  </a:cubicBezTo>
                  <a:cubicBezTo>
                    <a:pt x="1" y="326"/>
                    <a:pt x="7" y="615"/>
                    <a:pt x="190" y="789"/>
                  </a:cubicBezTo>
                  <a:cubicBezTo>
                    <a:pt x="282" y="877"/>
                    <a:pt x="393" y="917"/>
                    <a:pt x="502" y="917"/>
                  </a:cubicBezTo>
                  <a:cubicBezTo>
                    <a:pt x="741" y="917"/>
                    <a:pt x="969" y="727"/>
                    <a:pt x="961" y="448"/>
                  </a:cubicBezTo>
                  <a:cubicBezTo>
                    <a:pt x="955" y="177"/>
                    <a:pt x="732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20"/>
            <p:cNvSpPr/>
            <p:nvPr/>
          </p:nvSpPr>
          <p:spPr>
            <a:xfrm>
              <a:off x="2414975" y="4422850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3" y="0"/>
                  </a:moveTo>
                  <a:cubicBezTo>
                    <a:pt x="509" y="0"/>
                    <a:pt x="350" y="67"/>
                    <a:pt x="232" y="190"/>
                  </a:cubicBezTo>
                  <a:cubicBezTo>
                    <a:pt x="0" y="433"/>
                    <a:pt x="9" y="818"/>
                    <a:pt x="253" y="1051"/>
                  </a:cubicBezTo>
                  <a:cubicBezTo>
                    <a:pt x="368" y="1161"/>
                    <a:pt x="519" y="1218"/>
                    <a:pt x="673" y="1218"/>
                  </a:cubicBezTo>
                  <a:cubicBezTo>
                    <a:pt x="756" y="1218"/>
                    <a:pt x="840" y="1201"/>
                    <a:pt x="919" y="1166"/>
                  </a:cubicBezTo>
                  <a:cubicBezTo>
                    <a:pt x="1144" y="1067"/>
                    <a:pt x="1289" y="842"/>
                    <a:pt x="1283" y="595"/>
                  </a:cubicBezTo>
                  <a:cubicBezTo>
                    <a:pt x="1277" y="349"/>
                    <a:pt x="1123" y="131"/>
                    <a:pt x="893" y="42"/>
                  </a:cubicBezTo>
                  <a:cubicBezTo>
                    <a:pt x="821" y="14"/>
                    <a:pt x="747" y="0"/>
                    <a:pt x="67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20"/>
            <p:cNvSpPr/>
            <p:nvPr/>
          </p:nvSpPr>
          <p:spPr>
            <a:xfrm>
              <a:off x="1421425" y="4068925"/>
              <a:ext cx="16125" cy="15300"/>
            </a:xfrm>
            <a:custGeom>
              <a:avLst/>
              <a:gdLst/>
              <a:ahLst/>
              <a:cxnLst/>
              <a:rect l="l" t="t" r="r" b="b"/>
              <a:pathLst>
                <a:path w="645" h="612" extrusionOk="0">
                  <a:moveTo>
                    <a:pt x="335" y="1"/>
                  </a:moveTo>
                  <a:cubicBezTo>
                    <a:pt x="258" y="1"/>
                    <a:pt x="179" y="30"/>
                    <a:pt x="116" y="96"/>
                  </a:cubicBezTo>
                  <a:cubicBezTo>
                    <a:pt x="0" y="218"/>
                    <a:pt x="5" y="410"/>
                    <a:pt x="127" y="526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9"/>
                  </a:cubicBezTo>
                  <a:cubicBezTo>
                    <a:pt x="637" y="118"/>
                    <a:pt x="489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20"/>
            <p:cNvSpPr/>
            <p:nvPr/>
          </p:nvSpPr>
          <p:spPr>
            <a:xfrm>
              <a:off x="638400" y="4501000"/>
              <a:ext cx="40250" cy="38075"/>
            </a:xfrm>
            <a:custGeom>
              <a:avLst/>
              <a:gdLst/>
              <a:ahLst/>
              <a:cxnLst/>
              <a:rect l="l" t="t" r="r" b="b"/>
              <a:pathLst>
                <a:path w="1610" h="1523" extrusionOk="0">
                  <a:moveTo>
                    <a:pt x="841" y="0"/>
                  </a:moveTo>
                  <a:cubicBezTo>
                    <a:pt x="637" y="0"/>
                    <a:pt x="437" y="82"/>
                    <a:pt x="291" y="236"/>
                  </a:cubicBezTo>
                  <a:cubicBezTo>
                    <a:pt x="1" y="540"/>
                    <a:pt x="11" y="1023"/>
                    <a:pt x="317" y="1313"/>
                  </a:cubicBezTo>
                  <a:cubicBezTo>
                    <a:pt x="461" y="1450"/>
                    <a:pt x="650" y="1522"/>
                    <a:pt x="841" y="1522"/>
                  </a:cubicBezTo>
                  <a:cubicBezTo>
                    <a:pt x="945" y="1522"/>
                    <a:pt x="1050" y="1501"/>
                    <a:pt x="1149" y="1457"/>
                  </a:cubicBezTo>
                  <a:cubicBezTo>
                    <a:pt x="1430" y="1334"/>
                    <a:pt x="1609" y="1051"/>
                    <a:pt x="1603" y="743"/>
                  </a:cubicBezTo>
                  <a:cubicBezTo>
                    <a:pt x="1596" y="435"/>
                    <a:pt x="1403" y="163"/>
                    <a:pt x="1116" y="52"/>
                  </a:cubicBezTo>
                  <a:cubicBezTo>
                    <a:pt x="1027" y="17"/>
                    <a:pt x="933" y="0"/>
                    <a:pt x="84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20"/>
            <p:cNvSpPr/>
            <p:nvPr/>
          </p:nvSpPr>
          <p:spPr>
            <a:xfrm>
              <a:off x="461125" y="3762975"/>
              <a:ext cx="16175" cy="15275"/>
            </a:xfrm>
            <a:custGeom>
              <a:avLst/>
              <a:gdLst/>
              <a:ahLst/>
              <a:cxnLst/>
              <a:rect l="l" t="t" r="r" b="b"/>
              <a:pathLst>
                <a:path w="647" h="611" extrusionOk="0">
                  <a:moveTo>
                    <a:pt x="335" y="0"/>
                  </a:moveTo>
                  <a:cubicBezTo>
                    <a:pt x="258" y="0"/>
                    <a:pt x="180" y="30"/>
                    <a:pt x="118" y="95"/>
                  </a:cubicBezTo>
                  <a:cubicBezTo>
                    <a:pt x="1" y="217"/>
                    <a:pt x="5" y="410"/>
                    <a:pt x="127" y="526"/>
                  </a:cubicBezTo>
                  <a:cubicBezTo>
                    <a:pt x="188" y="585"/>
                    <a:pt x="263" y="611"/>
                    <a:pt x="335" y="611"/>
                  </a:cubicBezTo>
                  <a:cubicBezTo>
                    <a:pt x="494" y="611"/>
                    <a:pt x="646" y="485"/>
                    <a:pt x="641" y="298"/>
                  </a:cubicBezTo>
                  <a:cubicBezTo>
                    <a:pt x="637" y="117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20"/>
            <p:cNvSpPr/>
            <p:nvPr/>
          </p:nvSpPr>
          <p:spPr>
            <a:xfrm>
              <a:off x="853375" y="3726850"/>
              <a:ext cx="16150" cy="15300"/>
            </a:xfrm>
            <a:custGeom>
              <a:avLst/>
              <a:gdLst/>
              <a:ahLst/>
              <a:cxnLst/>
              <a:rect l="l" t="t" r="r" b="b"/>
              <a:pathLst>
                <a:path w="646" h="612" extrusionOk="0">
                  <a:moveTo>
                    <a:pt x="335" y="0"/>
                  </a:moveTo>
                  <a:cubicBezTo>
                    <a:pt x="258" y="0"/>
                    <a:pt x="179" y="30"/>
                    <a:pt x="117" y="95"/>
                  </a:cubicBezTo>
                  <a:cubicBezTo>
                    <a:pt x="1" y="217"/>
                    <a:pt x="5" y="410"/>
                    <a:pt x="127" y="527"/>
                  </a:cubicBezTo>
                  <a:cubicBezTo>
                    <a:pt x="188" y="585"/>
                    <a:pt x="262" y="611"/>
                    <a:pt x="334" y="611"/>
                  </a:cubicBezTo>
                  <a:cubicBezTo>
                    <a:pt x="493" y="611"/>
                    <a:pt x="645" y="485"/>
                    <a:pt x="641" y="298"/>
                  </a:cubicBezTo>
                  <a:cubicBezTo>
                    <a:pt x="637" y="118"/>
                    <a:pt x="489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20"/>
            <p:cNvSpPr/>
            <p:nvPr/>
          </p:nvSpPr>
          <p:spPr>
            <a:xfrm>
              <a:off x="1486850" y="4865750"/>
              <a:ext cx="34675" cy="32800"/>
            </a:xfrm>
            <a:custGeom>
              <a:avLst/>
              <a:gdLst/>
              <a:ahLst/>
              <a:cxnLst/>
              <a:rect l="l" t="t" r="r" b="b"/>
              <a:pathLst>
                <a:path w="1387" h="1312" extrusionOk="0">
                  <a:moveTo>
                    <a:pt x="725" y="0"/>
                  </a:moveTo>
                  <a:cubicBezTo>
                    <a:pt x="549" y="0"/>
                    <a:pt x="377" y="71"/>
                    <a:pt x="251" y="203"/>
                  </a:cubicBezTo>
                  <a:cubicBezTo>
                    <a:pt x="0" y="465"/>
                    <a:pt x="11" y="880"/>
                    <a:pt x="272" y="1129"/>
                  </a:cubicBezTo>
                  <a:cubicBezTo>
                    <a:pt x="396" y="1248"/>
                    <a:pt x="560" y="1311"/>
                    <a:pt x="725" y="1311"/>
                  </a:cubicBezTo>
                  <a:cubicBezTo>
                    <a:pt x="815" y="1311"/>
                    <a:pt x="904" y="1293"/>
                    <a:pt x="989" y="1256"/>
                  </a:cubicBezTo>
                  <a:cubicBezTo>
                    <a:pt x="1231" y="1147"/>
                    <a:pt x="1386" y="905"/>
                    <a:pt x="1380" y="641"/>
                  </a:cubicBezTo>
                  <a:cubicBezTo>
                    <a:pt x="1374" y="375"/>
                    <a:pt x="1209" y="140"/>
                    <a:pt x="961" y="44"/>
                  </a:cubicBezTo>
                  <a:cubicBezTo>
                    <a:pt x="884" y="15"/>
                    <a:pt x="804" y="0"/>
                    <a:pt x="72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20"/>
            <p:cNvSpPr/>
            <p:nvPr/>
          </p:nvSpPr>
          <p:spPr>
            <a:xfrm>
              <a:off x="1358775" y="48054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156" y="1"/>
                  </a:moveTo>
                  <a:cubicBezTo>
                    <a:pt x="121" y="1"/>
                    <a:pt x="84" y="15"/>
                    <a:pt x="55" y="45"/>
                  </a:cubicBezTo>
                  <a:cubicBezTo>
                    <a:pt x="1" y="101"/>
                    <a:pt x="2" y="191"/>
                    <a:pt x="59" y="245"/>
                  </a:cubicBezTo>
                  <a:cubicBezTo>
                    <a:pt x="88" y="272"/>
                    <a:pt x="122" y="284"/>
                    <a:pt x="156" y="284"/>
                  </a:cubicBezTo>
                  <a:cubicBezTo>
                    <a:pt x="230" y="284"/>
                    <a:pt x="301" y="225"/>
                    <a:pt x="298" y="138"/>
                  </a:cubicBezTo>
                  <a:cubicBezTo>
                    <a:pt x="296" y="55"/>
                    <a:pt x="228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20"/>
            <p:cNvSpPr/>
            <p:nvPr/>
          </p:nvSpPr>
          <p:spPr>
            <a:xfrm>
              <a:off x="1219950" y="4920175"/>
              <a:ext cx="7500" cy="7125"/>
            </a:xfrm>
            <a:custGeom>
              <a:avLst/>
              <a:gdLst/>
              <a:ahLst/>
              <a:cxnLst/>
              <a:rect l="l" t="t" r="r" b="b"/>
              <a:pathLst>
                <a:path w="300" h="285" extrusionOk="0">
                  <a:moveTo>
                    <a:pt x="155" y="1"/>
                  </a:moveTo>
                  <a:cubicBezTo>
                    <a:pt x="120" y="1"/>
                    <a:pt x="83" y="14"/>
                    <a:pt x="54" y="45"/>
                  </a:cubicBezTo>
                  <a:cubicBezTo>
                    <a:pt x="0" y="102"/>
                    <a:pt x="2" y="191"/>
                    <a:pt x="59" y="245"/>
                  </a:cubicBezTo>
                  <a:cubicBezTo>
                    <a:pt x="88" y="272"/>
                    <a:pt x="122" y="285"/>
                    <a:pt x="156" y="285"/>
                  </a:cubicBezTo>
                  <a:cubicBezTo>
                    <a:pt x="230" y="285"/>
                    <a:pt x="300" y="226"/>
                    <a:pt x="298" y="140"/>
                  </a:cubicBezTo>
                  <a:cubicBezTo>
                    <a:pt x="296" y="56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20"/>
            <p:cNvSpPr/>
            <p:nvPr/>
          </p:nvSpPr>
          <p:spPr>
            <a:xfrm>
              <a:off x="976000" y="4641025"/>
              <a:ext cx="11275" cy="10650"/>
            </a:xfrm>
            <a:custGeom>
              <a:avLst/>
              <a:gdLst/>
              <a:ahLst/>
              <a:cxnLst/>
              <a:rect l="l" t="t" r="r" b="b"/>
              <a:pathLst>
                <a:path w="451" h="426" extrusionOk="0">
                  <a:moveTo>
                    <a:pt x="233" y="0"/>
                  </a:moveTo>
                  <a:cubicBezTo>
                    <a:pt x="180" y="0"/>
                    <a:pt x="125" y="20"/>
                    <a:pt x="81" y="66"/>
                  </a:cubicBezTo>
                  <a:cubicBezTo>
                    <a:pt x="0" y="152"/>
                    <a:pt x="3" y="285"/>
                    <a:pt x="89" y="367"/>
                  </a:cubicBezTo>
                  <a:cubicBezTo>
                    <a:pt x="132" y="407"/>
                    <a:pt x="183" y="426"/>
                    <a:pt x="234" y="426"/>
                  </a:cubicBezTo>
                  <a:cubicBezTo>
                    <a:pt x="345" y="426"/>
                    <a:pt x="450" y="338"/>
                    <a:pt x="448" y="209"/>
                  </a:cubicBezTo>
                  <a:cubicBezTo>
                    <a:pt x="445" y="82"/>
                    <a:pt x="341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20"/>
            <p:cNvSpPr/>
            <p:nvPr/>
          </p:nvSpPr>
          <p:spPr>
            <a:xfrm>
              <a:off x="890325" y="4383325"/>
              <a:ext cx="22525" cy="21300"/>
            </a:xfrm>
            <a:custGeom>
              <a:avLst/>
              <a:gdLst/>
              <a:ahLst/>
              <a:cxnLst/>
              <a:rect l="l" t="t" r="r" b="b"/>
              <a:pathLst>
                <a:path w="901" h="852" extrusionOk="0">
                  <a:moveTo>
                    <a:pt x="467" y="0"/>
                  </a:moveTo>
                  <a:cubicBezTo>
                    <a:pt x="359" y="0"/>
                    <a:pt x="250" y="41"/>
                    <a:pt x="163" y="132"/>
                  </a:cubicBezTo>
                  <a:cubicBezTo>
                    <a:pt x="0" y="302"/>
                    <a:pt x="6" y="571"/>
                    <a:pt x="176" y="733"/>
                  </a:cubicBezTo>
                  <a:cubicBezTo>
                    <a:pt x="262" y="815"/>
                    <a:pt x="365" y="851"/>
                    <a:pt x="466" y="851"/>
                  </a:cubicBezTo>
                  <a:cubicBezTo>
                    <a:pt x="688" y="851"/>
                    <a:pt x="901" y="675"/>
                    <a:pt x="895" y="415"/>
                  </a:cubicBezTo>
                  <a:cubicBezTo>
                    <a:pt x="889" y="163"/>
                    <a:pt x="682" y="0"/>
                    <a:pt x="46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20"/>
            <p:cNvSpPr/>
            <p:nvPr/>
          </p:nvSpPr>
          <p:spPr>
            <a:xfrm>
              <a:off x="747600" y="4381400"/>
              <a:ext cx="7550" cy="7125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56" y="0"/>
                  </a:moveTo>
                  <a:cubicBezTo>
                    <a:pt x="121" y="0"/>
                    <a:pt x="84" y="14"/>
                    <a:pt x="55" y="44"/>
                  </a:cubicBezTo>
                  <a:cubicBezTo>
                    <a:pt x="1" y="101"/>
                    <a:pt x="4" y="191"/>
                    <a:pt x="61" y="245"/>
                  </a:cubicBezTo>
                  <a:cubicBezTo>
                    <a:pt x="89" y="272"/>
                    <a:pt x="123" y="285"/>
                    <a:pt x="157" y="285"/>
                  </a:cubicBezTo>
                  <a:cubicBezTo>
                    <a:pt x="231" y="285"/>
                    <a:pt x="302" y="225"/>
                    <a:pt x="300" y="139"/>
                  </a:cubicBezTo>
                  <a:cubicBezTo>
                    <a:pt x="298" y="54"/>
                    <a:pt x="22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20"/>
            <p:cNvSpPr/>
            <p:nvPr/>
          </p:nvSpPr>
          <p:spPr>
            <a:xfrm>
              <a:off x="899300" y="4709875"/>
              <a:ext cx="15000" cy="14225"/>
            </a:xfrm>
            <a:custGeom>
              <a:avLst/>
              <a:gdLst/>
              <a:ahLst/>
              <a:cxnLst/>
              <a:rect l="l" t="t" r="r" b="b"/>
              <a:pathLst>
                <a:path w="600" h="569" extrusionOk="0">
                  <a:moveTo>
                    <a:pt x="312" y="1"/>
                  </a:moveTo>
                  <a:cubicBezTo>
                    <a:pt x="241" y="1"/>
                    <a:pt x="167" y="28"/>
                    <a:pt x="109" y="90"/>
                  </a:cubicBezTo>
                  <a:cubicBezTo>
                    <a:pt x="1" y="202"/>
                    <a:pt x="5" y="381"/>
                    <a:pt x="118" y="489"/>
                  </a:cubicBezTo>
                  <a:cubicBezTo>
                    <a:pt x="175" y="544"/>
                    <a:pt x="243" y="568"/>
                    <a:pt x="311" y="568"/>
                  </a:cubicBezTo>
                  <a:cubicBezTo>
                    <a:pt x="459" y="568"/>
                    <a:pt x="600" y="451"/>
                    <a:pt x="596" y="277"/>
                  </a:cubicBezTo>
                  <a:cubicBezTo>
                    <a:pt x="593" y="109"/>
                    <a:pt x="45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20"/>
            <p:cNvSpPr/>
            <p:nvPr/>
          </p:nvSpPr>
          <p:spPr>
            <a:xfrm>
              <a:off x="1341875" y="4357825"/>
              <a:ext cx="22600" cy="21400"/>
            </a:xfrm>
            <a:custGeom>
              <a:avLst/>
              <a:gdLst/>
              <a:ahLst/>
              <a:cxnLst/>
              <a:rect l="l" t="t" r="r" b="b"/>
              <a:pathLst>
                <a:path w="904" h="856" extrusionOk="0">
                  <a:moveTo>
                    <a:pt x="468" y="0"/>
                  </a:moveTo>
                  <a:cubicBezTo>
                    <a:pt x="360" y="0"/>
                    <a:pt x="250" y="41"/>
                    <a:pt x="163" y="133"/>
                  </a:cubicBezTo>
                  <a:cubicBezTo>
                    <a:pt x="0" y="304"/>
                    <a:pt x="6" y="574"/>
                    <a:pt x="176" y="736"/>
                  </a:cubicBezTo>
                  <a:cubicBezTo>
                    <a:pt x="263" y="818"/>
                    <a:pt x="366" y="855"/>
                    <a:pt x="468" y="855"/>
                  </a:cubicBezTo>
                  <a:cubicBezTo>
                    <a:pt x="691" y="855"/>
                    <a:pt x="904" y="678"/>
                    <a:pt x="898" y="417"/>
                  </a:cubicBezTo>
                  <a:cubicBezTo>
                    <a:pt x="892" y="165"/>
                    <a:pt x="683" y="0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20"/>
            <p:cNvSpPr/>
            <p:nvPr/>
          </p:nvSpPr>
          <p:spPr>
            <a:xfrm>
              <a:off x="1123450" y="4311300"/>
              <a:ext cx="15075" cy="14275"/>
            </a:xfrm>
            <a:custGeom>
              <a:avLst/>
              <a:gdLst/>
              <a:ahLst/>
              <a:cxnLst/>
              <a:rect l="l" t="t" r="r" b="b"/>
              <a:pathLst>
                <a:path w="603" h="571" extrusionOk="0">
                  <a:moveTo>
                    <a:pt x="313" y="1"/>
                  </a:moveTo>
                  <a:cubicBezTo>
                    <a:pt x="241" y="1"/>
                    <a:pt x="167" y="28"/>
                    <a:pt x="108" y="90"/>
                  </a:cubicBezTo>
                  <a:cubicBezTo>
                    <a:pt x="0" y="202"/>
                    <a:pt x="5" y="383"/>
                    <a:pt x="119" y="491"/>
                  </a:cubicBezTo>
                  <a:cubicBezTo>
                    <a:pt x="176" y="546"/>
                    <a:pt x="245" y="570"/>
                    <a:pt x="313" y="570"/>
                  </a:cubicBezTo>
                  <a:cubicBezTo>
                    <a:pt x="461" y="570"/>
                    <a:pt x="603" y="453"/>
                    <a:pt x="598" y="279"/>
                  </a:cubicBezTo>
                  <a:cubicBezTo>
                    <a:pt x="594" y="110"/>
                    <a:pt x="457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20"/>
            <p:cNvSpPr/>
            <p:nvPr/>
          </p:nvSpPr>
          <p:spPr>
            <a:xfrm>
              <a:off x="1482550" y="44566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3" y="34"/>
                  </a:cubicBezTo>
                  <a:cubicBezTo>
                    <a:pt x="1" y="78"/>
                    <a:pt x="2" y="149"/>
                    <a:pt x="46" y="191"/>
                  </a:cubicBezTo>
                  <a:cubicBezTo>
                    <a:pt x="68" y="212"/>
                    <a:pt x="95" y="221"/>
                    <a:pt x="122" y="221"/>
                  </a:cubicBezTo>
                  <a:cubicBezTo>
                    <a:pt x="179" y="221"/>
                    <a:pt x="234" y="175"/>
                    <a:pt x="232" y="108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20"/>
            <p:cNvSpPr/>
            <p:nvPr/>
          </p:nvSpPr>
          <p:spPr>
            <a:xfrm>
              <a:off x="1503275" y="434100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1" y="0"/>
                  </a:moveTo>
                  <a:cubicBezTo>
                    <a:pt x="93" y="0"/>
                    <a:pt x="65" y="11"/>
                    <a:pt x="42" y="35"/>
                  </a:cubicBezTo>
                  <a:cubicBezTo>
                    <a:pt x="0" y="79"/>
                    <a:pt x="2" y="148"/>
                    <a:pt x="45" y="190"/>
                  </a:cubicBezTo>
                  <a:cubicBezTo>
                    <a:pt x="67" y="211"/>
                    <a:pt x="94" y="221"/>
                    <a:pt x="121" y="221"/>
                  </a:cubicBezTo>
                  <a:cubicBezTo>
                    <a:pt x="178" y="221"/>
                    <a:pt x="234" y="176"/>
                    <a:pt x="232" y="109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20"/>
            <p:cNvSpPr/>
            <p:nvPr/>
          </p:nvSpPr>
          <p:spPr>
            <a:xfrm>
              <a:off x="1241650" y="42515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1"/>
                    <a:pt x="43" y="35"/>
                  </a:cubicBezTo>
                  <a:cubicBezTo>
                    <a:pt x="1" y="80"/>
                    <a:pt x="2" y="149"/>
                    <a:pt x="46" y="191"/>
                  </a:cubicBezTo>
                  <a:cubicBezTo>
                    <a:pt x="69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08"/>
                  </a:cubicBezTo>
                  <a:cubicBezTo>
                    <a:pt x="231" y="43"/>
                    <a:pt x="177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20"/>
            <p:cNvSpPr/>
            <p:nvPr/>
          </p:nvSpPr>
          <p:spPr>
            <a:xfrm>
              <a:off x="1719100" y="46842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1"/>
                  </a:moveTo>
                  <a:cubicBezTo>
                    <a:pt x="94" y="1"/>
                    <a:pt x="65" y="12"/>
                    <a:pt x="43" y="36"/>
                  </a:cubicBezTo>
                  <a:cubicBezTo>
                    <a:pt x="1" y="79"/>
                    <a:pt x="2" y="149"/>
                    <a:pt x="46" y="191"/>
                  </a:cubicBezTo>
                  <a:cubicBezTo>
                    <a:pt x="68" y="212"/>
                    <a:pt x="96" y="222"/>
                    <a:pt x="122" y="222"/>
                  </a:cubicBezTo>
                  <a:cubicBezTo>
                    <a:pt x="180" y="222"/>
                    <a:pt x="234" y="176"/>
                    <a:pt x="232" y="110"/>
                  </a:cubicBezTo>
                  <a:cubicBezTo>
                    <a:pt x="231" y="44"/>
                    <a:pt x="178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20"/>
            <p:cNvSpPr/>
            <p:nvPr/>
          </p:nvSpPr>
          <p:spPr>
            <a:xfrm>
              <a:off x="1948250" y="4583075"/>
              <a:ext cx="26250" cy="24850"/>
            </a:xfrm>
            <a:custGeom>
              <a:avLst/>
              <a:gdLst/>
              <a:ahLst/>
              <a:cxnLst/>
              <a:rect l="l" t="t" r="r" b="b"/>
              <a:pathLst>
                <a:path w="1050" h="994" extrusionOk="0">
                  <a:moveTo>
                    <a:pt x="545" y="0"/>
                  </a:moveTo>
                  <a:cubicBezTo>
                    <a:pt x="419" y="0"/>
                    <a:pt x="291" y="48"/>
                    <a:pt x="189" y="155"/>
                  </a:cubicBezTo>
                  <a:cubicBezTo>
                    <a:pt x="0" y="353"/>
                    <a:pt x="8" y="667"/>
                    <a:pt x="206" y="857"/>
                  </a:cubicBezTo>
                  <a:cubicBezTo>
                    <a:pt x="300" y="947"/>
                    <a:pt x="423" y="994"/>
                    <a:pt x="548" y="994"/>
                  </a:cubicBezTo>
                  <a:cubicBezTo>
                    <a:pt x="616" y="994"/>
                    <a:pt x="684" y="980"/>
                    <a:pt x="749" y="952"/>
                  </a:cubicBezTo>
                  <a:cubicBezTo>
                    <a:pt x="934" y="870"/>
                    <a:pt x="1049" y="687"/>
                    <a:pt x="1045" y="486"/>
                  </a:cubicBezTo>
                  <a:cubicBezTo>
                    <a:pt x="1038" y="191"/>
                    <a:pt x="796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20"/>
            <p:cNvSpPr/>
            <p:nvPr/>
          </p:nvSpPr>
          <p:spPr>
            <a:xfrm>
              <a:off x="2189075" y="5134050"/>
              <a:ext cx="48725" cy="43925"/>
            </a:xfrm>
            <a:custGeom>
              <a:avLst/>
              <a:gdLst/>
              <a:ahLst/>
              <a:cxnLst/>
              <a:rect l="l" t="t" r="r" b="b"/>
              <a:pathLst>
                <a:path w="1949" h="1757" extrusionOk="0">
                  <a:moveTo>
                    <a:pt x="946" y="0"/>
                  </a:moveTo>
                  <a:cubicBezTo>
                    <a:pt x="739" y="0"/>
                    <a:pt x="534" y="74"/>
                    <a:pt x="371" y="215"/>
                  </a:cubicBezTo>
                  <a:cubicBezTo>
                    <a:pt x="102" y="447"/>
                    <a:pt x="0" y="818"/>
                    <a:pt x="113" y="1156"/>
                  </a:cubicBezTo>
                  <a:cubicBezTo>
                    <a:pt x="224" y="1493"/>
                    <a:pt x="529" y="1729"/>
                    <a:pt x="882" y="1754"/>
                  </a:cubicBezTo>
                  <a:cubicBezTo>
                    <a:pt x="904" y="1756"/>
                    <a:pt x="925" y="1757"/>
                    <a:pt x="946" y="1757"/>
                  </a:cubicBezTo>
                  <a:cubicBezTo>
                    <a:pt x="1277" y="1757"/>
                    <a:pt x="1582" y="1570"/>
                    <a:pt x="1732" y="1272"/>
                  </a:cubicBezTo>
                  <a:cubicBezTo>
                    <a:pt x="1948" y="837"/>
                    <a:pt x="1772" y="310"/>
                    <a:pt x="1339" y="93"/>
                  </a:cubicBezTo>
                  <a:cubicBezTo>
                    <a:pt x="1215" y="31"/>
                    <a:pt x="1080" y="0"/>
                    <a:pt x="94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20"/>
            <p:cNvSpPr/>
            <p:nvPr/>
          </p:nvSpPr>
          <p:spPr>
            <a:xfrm>
              <a:off x="2642150" y="458772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896" y="1"/>
                  </a:moveTo>
                  <a:cubicBezTo>
                    <a:pt x="700" y="1"/>
                    <a:pt x="505" y="70"/>
                    <a:pt x="351" y="203"/>
                  </a:cubicBezTo>
                  <a:cubicBezTo>
                    <a:pt x="97" y="423"/>
                    <a:pt x="1" y="775"/>
                    <a:pt x="108" y="1093"/>
                  </a:cubicBezTo>
                  <a:cubicBezTo>
                    <a:pt x="213" y="1412"/>
                    <a:pt x="501" y="1636"/>
                    <a:pt x="837" y="1660"/>
                  </a:cubicBezTo>
                  <a:cubicBezTo>
                    <a:pt x="857" y="1661"/>
                    <a:pt x="876" y="1662"/>
                    <a:pt x="896" y="1662"/>
                  </a:cubicBezTo>
                  <a:cubicBezTo>
                    <a:pt x="1209" y="1662"/>
                    <a:pt x="1496" y="1486"/>
                    <a:pt x="1638" y="1203"/>
                  </a:cubicBezTo>
                  <a:cubicBezTo>
                    <a:pt x="1844" y="793"/>
                    <a:pt x="1678" y="294"/>
                    <a:pt x="1268" y="89"/>
                  </a:cubicBezTo>
                  <a:cubicBezTo>
                    <a:pt x="1150" y="30"/>
                    <a:pt x="1022" y="1"/>
                    <a:pt x="8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20"/>
            <p:cNvSpPr/>
            <p:nvPr/>
          </p:nvSpPr>
          <p:spPr>
            <a:xfrm>
              <a:off x="2497725" y="4682125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90"/>
                    <a:pt x="104" y="603"/>
                  </a:cubicBezTo>
                  <a:cubicBezTo>
                    <a:pt x="162" y="779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7" y="819"/>
                    <a:pt x="946" y="663"/>
                  </a:cubicBezTo>
                  <a:cubicBezTo>
                    <a:pt x="1060" y="438"/>
                    <a:pt x="968" y="164"/>
                    <a:pt x="743" y="51"/>
                  </a:cubicBezTo>
                  <a:cubicBezTo>
                    <a:pt x="674" y="17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20"/>
            <p:cNvSpPr/>
            <p:nvPr/>
          </p:nvSpPr>
          <p:spPr>
            <a:xfrm>
              <a:off x="2633900" y="4716250"/>
              <a:ext cx="26500" cy="22925"/>
            </a:xfrm>
            <a:custGeom>
              <a:avLst/>
              <a:gdLst/>
              <a:ahLst/>
              <a:cxnLst/>
              <a:rect l="l" t="t" r="r" b="b"/>
              <a:pathLst>
                <a:path w="1060" h="917" extrusionOk="0">
                  <a:moveTo>
                    <a:pt x="536" y="1"/>
                  </a:moveTo>
                  <a:cubicBezTo>
                    <a:pt x="246" y="1"/>
                    <a:pt x="0" y="289"/>
                    <a:pt x="104" y="603"/>
                  </a:cubicBezTo>
                  <a:cubicBezTo>
                    <a:pt x="163" y="778"/>
                    <a:pt x="320" y="902"/>
                    <a:pt x="505" y="915"/>
                  </a:cubicBezTo>
                  <a:cubicBezTo>
                    <a:pt x="515" y="916"/>
                    <a:pt x="525" y="916"/>
                    <a:pt x="535" y="916"/>
                  </a:cubicBezTo>
                  <a:cubicBezTo>
                    <a:pt x="709" y="916"/>
                    <a:pt x="868" y="819"/>
                    <a:pt x="947" y="664"/>
                  </a:cubicBezTo>
                  <a:cubicBezTo>
                    <a:pt x="1060" y="437"/>
                    <a:pt x="968" y="164"/>
                    <a:pt x="743" y="51"/>
                  </a:cubicBezTo>
                  <a:cubicBezTo>
                    <a:pt x="674" y="16"/>
                    <a:pt x="604" y="1"/>
                    <a:pt x="53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20"/>
            <p:cNvSpPr/>
            <p:nvPr/>
          </p:nvSpPr>
          <p:spPr>
            <a:xfrm>
              <a:off x="2144150" y="4856875"/>
              <a:ext cx="35325" cy="30550"/>
            </a:xfrm>
            <a:custGeom>
              <a:avLst/>
              <a:gdLst/>
              <a:ahLst/>
              <a:cxnLst/>
              <a:rect l="l" t="t" r="r" b="b"/>
              <a:pathLst>
                <a:path w="1413" h="1222" extrusionOk="0">
                  <a:moveTo>
                    <a:pt x="716" y="0"/>
                  </a:moveTo>
                  <a:cubicBezTo>
                    <a:pt x="328" y="0"/>
                    <a:pt x="0" y="386"/>
                    <a:pt x="139" y="803"/>
                  </a:cubicBezTo>
                  <a:cubicBezTo>
                    <a:pt x="217" y="1038"/>
                    <a:pt x="428" y="1202"/>
                    <a:pt x="674" y="1220"/>
                  </a:cubicBezTo>
                  <a:cubicBezTo>
                    <a:pt x="688" y="1221"/>
                    <a:pt x="702" y="1221"/>
                    <a:pt x="716" y="1221"/>
                  </a:cubicBezTo>
                  <a:cubicBezTo>
                    <a:pt x="945" y="1221"/>
                    <a:pt x="1158" y="1092"/>
                    <a:pt x="1262" y="885"/>
                  </a:cubicBezTo>
                  <a:cubicBezTo>
                    <a:pt x="1412" y="584"/>
                    <a:pt x="1291" y="217"/>
                    <a:pt x="990" y="67"/>
                  </a:cubicBezTo>
                  <a:cubicBezTo>
                    <a:pt x="899" y="21"/>
                    <a:pt x="806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20"/>
            <p:cNvSpPr/>
            <p:nvPr/>
          </p:nvSpPr>
          <p:spPr>
            <a:xfrm>
              <a:off x="2884650" y="4950900"/>
              <a:ext cx="35300" cy="30525"/>
            </a:xfrm>
            <a:custGeom>
              <a:avLst/>
              <a:gdLst/>
              <a:ahLst/>
              <a:cxnLst/>
              <a:rect l="l" t="t" r="r" b="b"/>
              <a:pathLst>
                <a:path w="1412" h="1221" extrusionOk="0">
                  <a:moveTo>
                    <a:pt x="716" y="1"/>
                  </a:moveTo>
                  <a:cubicBezTo>
                    <a:pt x="329" y="1"/>
                    <a:pt x="1" y="385"/>
                    <a:pt x="140" y="803"/>
                  </a:cubicBezTo>
                  <a:cubicBezTo>
                    <a:pt x="216" y="1038"/>
                    <a:pt x="427" y="1201"/>
                    <a:pt x="673" y="1219"/>
                  </a:cubicBezTo>
                  <a:cubicBezTo>
                    <a:pt x="687" y="1220"/>
                    <a:pt x="701" y="1221"/>
                    <a:pt x="715" y="1221"/>
                  </a:cubicBezTo>
                  <a:cubicBezTo>
                    <a:pt x="944" y="1221"/>
                    <a:pt x="1158" y="1091"/>
                    <a:pt x="1261" y="884"/>
                  </a:cubicBezTo>
                  <a:cubicBezTo>
                    <a:pt x="1411" y="584"/>
                    <a:pt x="1290" y="217"/>
                    <a:pt x="989" y="67"/>
                  </a:cubicBezTo>
                  <a:cubicBezTo>
                    <a:pt x="898" y="21"/>
                    <a:pt x="806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20"/>
            <p:cNvSpPr/>
            <p:nvPr/>
          </p:nvSpPr>
          <p:spPr>
            <a:xfrm>
              <a:off x="1962650" y="4496700"/>
              <a:ext cx="17675" cy="15275"/>
            </a:xfrm>
            <a:custGeom>
              <a:avLst/>
              <a:gdLst/>
              <a:ahLst/>
              <a:cxnLst/>
              <a:rect l="l" t="t" r="r" b="b"/>
              <a:pathLst>
                <a:path w="707" h="611" extrusionOk="0">
                  <a:moveTo>
                    <a:pt x="358" y="1"/>
                  </a:moveTo>
                  <a:cubicBezTo>
                    <a:pt x="164" y="1"/>
                    <a:pt x="1" y="194"/>
                    <a:pt x="70" y="402"/>
                  </a:cubicBezTo>
                  <a:cubicBezTo>
                    <a:pt x="116" y="539"/>
                    <a:pt x="238" y="611"/>
                    <a:pt x="360" y="611"/>
                  </a:cubicBezTo>
                  <a:cubicBezTo>
                    <a:pt x="467" y="611"/>
                    <a:pt x="574" y="556"/>
                    <a:pt x="631" y="443"/>
                  </a:cubicBezTo>
                  <a:cubicBezTo>
                    <a:pt x="706" y="293"/>
                    <a:pt x="646" y="109"/>
                    <a:pt x="496" y="34"/>
                  </a:cubicBezTo>
                  <a:cubicBezTo>
                    <a:pt x="450" y="11"/>
                    <a:pt x="403" y="1"/>
                    <a:pt x="35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20"/>
            <p:cNvSpPr/>
            <p:nvPr/>
          </p:nvSpPr>
          <p:spPr>
            <a:xfrm>
              <a:off x="2402075" y="5272825"/>
              <a:ext cx="26500" cy="22875"/>
            </a:xfrm>
            <a:custGeom>
              <a:avLst/>
              <a:gdLst/>
              <a:ahLst/>
              <a:cxnLst/>
              <a:rect l="l" t="t" r="r" b="b"/>
              <a:pathLst>
                <a:path w="1060" h="915" extrusionOk="0">
                  <a:moveTo>
                    <a:pt x="537" y="0"/>
                  </a:moveTo>
                  <a:cubicBezTo>
                    <a:pt x="246" y="0"/>
                    <a:pt x="1" y="289"/>
                    <a:pt x="105" y="601"/>
                  </a:cubicBezTo>
                  <a:cubicBezTo>
                    <a:pt x="163" y="777"/>
                    <a:pt x="321" y="900"/>
                    <a:pt x="506" y="914"/>
                  </a:cubicBezTo>
                  <a:cubicBezTo>
                    <a:pt x="516" y="915"/>
                    <a:pt x="526" y="915"/>
                    <a:pt x="536" y="915"/>
                  </a:cubicBezTo>
                  <a:cubicBezTo>
                    <a:pt x="708" y="915"/>
                    <a:pt x="868" y="819"/>
                    <a:pt x="946" y="663"/>
                  </a:cubicBezTo>
                  <a:cubicBezTo>
                    <a:pt x="1059" y="437"/>
                    <a:pt x="969" y="162"/>
                    <a:pt x="742" y="50"/>
                  </a:cubicBezTo>
                  <a:cubicBezTo>
                    <a:pt x="674" y="15"/>
                    <a:pt x="604" y="0"/>
                    <a:pt x="53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20"/>
            <p:cNvSpPr/>
            <p:nvPr/>
          </p:nvSpPr>
          <p:spPr>
            <a:xfrm>
              <a:off x="2566625" y="5152450"/>
              <a:ext cx="17700" cy="15275"/>
            </a:xfrm>
            <a:custGeom>
              <a:avLst/>
              <a:gdLst/>
              <a:ahLst/>
              <a:cxnLst/>
              <a:rect l="l" t="t" r="r" b="b"/>
              <a:pathLst>
                <a:path w="708" h="611" extrusionOk="0">
                  <a:moveTo>
                    <a:pt x="358" y="0"/>
                  </a:moveTo>
                  <a:cubicBezTo>
                    <a:pt x="164" y="0"/>
                    <a:pt x="0" y="192"/>
                    <a:pt x="70" y="402"/>
                  </a:cubicBezTo>
                  <a:cubicBezTo>
                    <a:pt x="115" y="539"/>
                    <a:pt x="237" y="610"/>
                    <a:pt x="360" y="610"/>
                  </a:cubicBezTo>
                  <a:cubicBezTo>
                    <a:pt x="467" y="610"/>
                    <a:pt x="575" y="555"/>
                    <a:pt x="632" y="441"/>
                  </a:cubicBezTo>
                  <a:cubicBezTo>
                    <a:pt x="707" y="291"/>
                    <a:pt x="646" y="109"/>
                    <a:pt x="495" y="34"/>
                  </a:cubicBezTo>
                  <a:cubicBezTo>
                    <a:pt x="450" y="11"/>
                    <a:pt x="403" y="0"/>
                    <a:pt x="35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20"/>
            <p:cNvSpPr/>
            <p:nvPr/>
          </p:nvSpPr>
          <p:spPr>
            <a:xfrm>
              <a:off x="2249800" y="4395625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6" y="1"/>
                  </a:moveTo>
                  <a:cubicBezTo>
                    <a:pt x="551" y="1"/>
                    <a:pt x="398" y="55"/>
                    <a:pt x="277" y="160"/>
                  </a:cubicBezTo>
                  <a:cubicBezTo>
                    <a:pt x="75" y="333"/>
                    <a:pt x="0" y="611"/>
                    <a:pt x="84" y="862"/>
                  </a:cubicBezTo>
                  <a:cubicBezTo>
                    <a:pt x="167" y="1115"/>
                    <a:pt x="394" y="1291"/>
                    <a:pt x="658" y="1309"/>
                  </a:cubicBezTo>
                  <a:cubicBezTo>
                    <a:pt x="675" y="1310"/>
                    <a:pt x="691" y="1310"/>
                    <a:pt x="707" y="1310"/>
                  </a:cubicBezTo>
                  <a:cubicBezTo>
                    <a:pt x="953" y="1310"/>
                    <a:pt x="1180" y="1171"/>
                    <a:pt x="1291" y="949"/>
                  </a:cubicBezTo>
                  <a:cubicBezTo>
                    <a:pt x="1453" y="625"/>
                    <a:pt x="1323" y="232"/>
                    <a:pt x="1000" y="70"/>
                  </a:cubicBezTo>
                  <a:cubicBezTo>
                    <a:pt x="906" y="23"/>
                    <a:pt x="806" y="1"/>
                    <a:pt x="7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20"/>
            <p:cNvSpPr/>
            <p:nvPr/>
          </p:nvSpPr>
          <p:spPr>
            <a:xfrm>
              <a:off x="2420725" y="4436625"/>
              <a:ext cx="8225" cy="7100"/>
            </a:xfrm>
            <a:custGeom>
              <a:avLst/>
              <a:gdLst/>
              <a:ahLst/>
              <a:cxnLst/>
              <a:rect l="l" t="t" r="r" b="b"/>
              <a:pathLst>
                <a:path w="329" h="284" extrusionOk="0">
                  <a:moveTo>
                    <a:pt x="166" y="0"/>
                  </a:moveTo>
                  <a:cubicBezTo>
                    <a:pt x="76" y="0"/>
                    <a:pt x="0" y="90"/>
                    <a:pt x="32" y="187"/>
                  </a:cubicBezTo>
                  <a:cubicBezTo>
                    <a:pt x="54" y="251"/>
                    <a:pt x="110" y="284"/>
                    <a:pt x="166" y="284"/>
                  </a:cubicBezTo>
                  <a:cubicBezTo>
                    <a:pt x="216" y="284"/>
                    <a:pt x="267" y="258"/>
                    <a:pt x="293" y="205"/>
                  </a:cubicBezTo>
                  <a:cubicBezTo>
                    <a:pt x="328" y="136"/>
                    <a:pt x="300" y="50"/>
                    <a:pt x="230" y="16"/>
                  </a:cubicBezTo>
                  <a:cubicBezTo>
                    <a:pt x="209" y="5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20"/>
            <p:cNvSpPr/>
            <p:nvPr/>
          </p:nvSpPr>
          <p:spPr>
            <a:xfrm>
              <a:off x="2974525" y="4691150"/>
              <a:ext cx="24625" cy="21300"/>
            </a:xfrm>
            <a:custGeom>
              <a:avLst/>
              <a:gdLst/>
              <a:ahLst/>
              <a:cxnLst/>
              <a:rect l="l" t="t" r="r" b="b"/>
              <a:pathLst>
                <a:path w="985" h="852" extrusionOk="0">
                  <a:moveTo>
                    <a:pt x="499" y="0"/>
                  </a:moveTo>
                  <a:cubicBezTo>
                    <a:pt x="229" y="0"/>
                    <a:pt x="0" y="269"/>
                    <a:pt x="98" y="561"/>
                  </a:cubicBezTo>
                  <a:cubicBezTo>
                    <a:pt x="161" y="752"/>
                    <a:pt x="332" y="852"/>
                    <a:pt x="502" y="852"/>
                  </a:cubicBezTo>
                  <a:cubicBezTo>
                    <a:pt x="652" y="852"/>
                    <a:pt x="802" y="775"/>
                    <a:pt x="881" y="618"/>
                  </a:cubicBezTo>
                  <a:cubicBezTo>
                    <a:pt x="985" y="407"/>
                    <a:pt x="901" y="152"/>
                    <a:pt x="690" y="46"/>
                  </a:cubicBezTo>
                  <a:cubicBezTo>
                    <a:pt x="627" y="15"/>
                    <a:pt x="562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20"/>
            <p:cNvSpPr/>
            <p:nvPr/>
          </p:nvSpPr>
          <p:spPr>
            <a:xfrm>
              <a:off x="2550200" y="4847950"/>
              <a:ext cx="24750" cy="21350"/>
            </a:xfrm>
            <a:custGeom>
              <a:avLst/>
              <a:gdLst/>
              <a:ahLst/>
              <a:cxnLst/>
              <a:rect l="l" t="t" r="r" b="b"/>
              <a:pathLst>
                <a:path w="990" h="854" extrusionOk="0">
                  <a:moveTo>
                    <a:pt x="502" y="0"/>
                  </a:moveTo>
                  <a:cubicBezTo>
                    <a:pt x="230" y="0"/>
                    <a:pt x="1" y="269"/>
                    <a:pt x="99" y="562"/>
                  </a:cubicBezTo>
                  <a:cubicBezTo>
                    <a:pt x="163" y="754"/>
                    <a:pt x="333" y="854"/>
                    <a:pt x="504" y="854"/>
                  </a:cubicBezTo>
                  <a:cubicBezTo>
                    <a:pt x="654" y="854"/>
                    <a:pt x="805" y="777"/>
                    <a:pt x="885" y="618"/>
                  </a:cubicBezTo>
                  <a:cubicBezTo>
                    <a:pt x="990" y="407"/>
                    <a:pt x="904" y="152"/>
                    <a:pt x="694" y="47"/>
                  </a:cubicBezTo>
                  <a:cubicBezTo>
                    <a:pt x="630" y="15"/>
                    <a:pt x="565" y="0"/>
                    <a:pt x="50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20"/>
            <p:cNvSpPr/>
            <p:nvPr/>
          </p:nvSpPr>
          <p:spPr>
            <a:xfrm>
              <a:off x="2781650" y="4834125"/>
              <a:ext cx="16500" cy="14275"/>
            </a:xfrm>
            <a:custGeom>
              <a:avLst/>
              <a:gdLst/>
              <a:ahLst/>
              <a:cxnLst/>
              <a:rect l="l" t="t" r="r" b="b"/>
              <a:pathLst>
                <a:path w="660" h="571" extrusionOk="0">
                  <a:moveTo>
                    <a:pt x="335" y="1"/>
                  </a:moveTo>
                  <a:cubicBezTo>
                    <a:pt x="154" y="1"/>
                    <a:pt x="0" y="180"/>
                    <a:pt x="65" y="376"/>
                  </a:cubicBezTo>
                  <a:cubicBezTo>
                    <a:pt x="107" y="504"/>
                    <a:pt x="221" y="571"/>
                    <a:pt x="335" y="571"/>
                  </a:cubicBezTo>
                  <a:cubicBezTo>
                    <a:pt x="435" y="571"/>
                    <a:pt x="536" y="519"/>
                    <a:pt x="589" y="413"/>
                  </a:cubicBezTo>
                  <a:cubicBezTo>
                    <a:pt x="660" y="274"/>
                    <a:pt x="603" y="102"/>
                    <a:pt x="463" y="32"/>
                  </a:cubicBezTo>
                  <a:cubicBezTo>
                    <a:pt x="421" y="10"/>
                    <a:pt x="377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20"/>
            <p:cNvSpPr/>
            <p:nvPr/>
          </p:nvSpPr>
          <p:spPr>
            <a:xfrm>
              <a:off x="2406750" y="480772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28" y="0"/>
                  </a:moveTo>
                  <a:cubicBezTo>
                    <a:pt x="58" y="0"/>
                    <a:pt x="0" y="70"/>
                    <a:pt x="24" y="147"/>
                  </a:cubicBezTo>
                  <a:cubicBezTo>
                    <a:pt x="41" y="196"/>
                    <a:pt x="85" y="222"/>
                    <a:pt x="129" y="222"/>
                  </a:cubicBezTo>
                  <a:cubicBezTo>
                    <a:pt x="168" y="222"/>
                    <a:pt x="207" y="202"/>
                    <a:pt x="227" y="160"/>
                  </a:cubicBezTo>
                  <a:cubicBezTo>
                    <a:pt x="256" y="106"/>
                    <a:pt x="233" y="40"/>
                    <a:pt x="179" y="13"/>
                  </a:cubicBezTo>
                  <a:cubicBezTo>
                    <a:pt x="162" y="4"/>
                    <a:pt x="145" y="0"/>
                    <a:pt x="1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20"/>
            <p:cNvSpPr/>
            <p:nvPr/>
          </p:nvSpPr>
          <p:spPr>
            <a:xfrm>
              <a:off x="2420825" y="49243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30" y="0"/>
                  </a:moveTo>
                  <a:cubicBezTo>
                    <a:pt x="60" y="0"/>
                    <a:pt x="1" y="70"/>
                    <a:pt x="26" y="145"/>
                  </a:cubicBezTo>
                  <a:cubicBezTo>
                    <a:pt x="43" y="195"/>
                    <a:pt x="87" y="221"/>
                    <a:pt x="132" y="221"/>
                  </a:cubicBezTo>
                  <a:cubicBezTo>
                    <a:pt x="170" y="221"/>
                    <a:pt x="209" y="201"/>
                    <a:pt x="229" y="160"/>
                  </a:cubicBezTo>
                  <a:cubicBezTo>
                    <a:pt x="256" y="106"/>
                    <a:pt x="235" y="40"/>
                    <a:pt x="181" y="13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20"/>
            <p:cNvSpPr/>
            <p:nvPr/>
          </p:nvSpPr>
          <p:spPr>
            <a:xfrm>
              <a:off x="2697200" y="49331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59" y="0"/>
                    <a:pt x="0" y="70"/>
                    <a:pt x="25" y="146"/>
                  </a:cubicBezTo>
                  <a:cubicBezTo>
                    <a:pt x="42" y="195"/>
                    <a:pt x="86" y="221"/>
                    <a:pt x="130" y="221"/>
                  </a:cubicBezTo>
                  <a:cubicBezTo>
                    <a:pt x="169" y="221"/>
                    <a:pt x="208" y="201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20"/>
            <p:cNvSpPr/>
            <p:nvPr/>
          </p:nvSpPr>
          <p:spPr>
            <a:xfrm>
              <a:off x="2113800" y="465955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0" y="70"/>
                    <a:pt x="25" y="146"/>
                  </a:cubicBezTo>
                  <a:cubicBezTo>
                    <a:pt x="41" y="195"/>
                    <a:pt x="86" y="221"/>
                    <a:pt x="131" y="221"/>
                  </a:cubicBezTo>
                  <a:cubicBezTo>
                    <a:pt x="170" y="221"/>
                    <a:pt x="209" y="201"/>
                    <a:pt x="229" y="161"/>
                  </a:cubicBezTo>
                  <a:cubicBezTo>
                    <a:pt x="256" y="105"/>
                    <a:pt x="234" y="39"/>
                    <a:pt x="179" y="12"/>
                  </a:cubicBezTo>
                  <a:cubicBezTo>
                    <a:pt x="163" y="4"/>
                    <a:pt x="146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20"/>
            <p:cNvSpPr/>
            <p:nvPr/>
          </p:nvSpPr>
          <p:spPr>
            <a:xfrm>
              <a:off x="1900050" y="4807650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3" y="1"/>
                  </a:moveTo>
                  <a:cubicBezTo>
                    <a:pt x="267" y="1"/>
                    <a:pt x="0" y="314"/>
                    <a:pt x="114" y="655"/>
                  </a:cubicBezTo>
                  <a:cubicBezTo>
                    <a:pt x="177" y="846"/>
                    <a:pt x="348" y="979"/>
                    <a:pt x="548" y="994"/>
                  </a:cubicBezTo>
                  <a:cubicBezTo>
                    <a:pt x="560" y="995"/>
                    <a:pt x="571" y="995"/>
                    <a:pt x="582" y="995"/>
                  </a:cubicBezTo>
                  <a:cubicBezTo>
                    <a:pt x="771" y="995"/>
                    <a:pt x="944" y="890"/>
                    <a:pt x="1029" y="721"/>
                  </a:cubicBezTo>
                  <a:cubicBezTo>
                    <a:pt x="1151" y="476"/>
                    <a:pt x="1052" y="177"/>
                    <a:pt x="807" y="55"/>
                  </a:cubicBezTo>
                  <a:cubicBezTo>
                    <a:pt x="732" y="18"/>
                    <a:pt x="656" y="1"/>
                    <a:pt x="5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20"/>
            <p:cNvSpPr/>
            <p:nvPr/>
          </p:nvSpPr>
          <p:spPr>
            <a:xfrm>
              <a:off x="2275350" y="4664200"/>
              <a:ext cx="13725" cy="13025"/>
            </a:xfrm>
            <a:custGeom>
              <a:avLst/>
              <a:gdLst/>
              <a:ahLst/>
              <a:cxnLst/>
              <a:rect l="l" t="t" r="r" b="b"/>
              <a:pathLst>
                <a:path w="549" h="521" extrusionOk="0">
                  <a:moveTo>
                    <a:pt x="283" y="1"/>
                  </a:moveTo>
                  <a:cubicBezTo>
                    <a:pt x="218" y="1"/>
                    <a:pt x="151" y="26"/>
                    <a:pt x="98" y="81"/>
                  </a:cubicBezTo>
                  <a:cubicBezTo>
                    <a:pt x="0" y="185"/>
                    <a:pt x="3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8" y="413"/>
                    <a:pt x="544" y="254"/>
                  </a:cubicBezTo>
                  <a:cubicBezTo>
                    <a:pt x="541" y="101"/>
                    <a:pt x="414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20"/>
            <p:cNvSpPr/>
            <p:nvPr/>
          </p:nvSpPr>
          <p:spPr>
            <a:xfrm>
              <a:off x="2071125" y="4460750"/>
              <a:ext cx="27400" cy="25950"/>
            </a:xfrm>
            <a:custGeom>
              <a:avLst/>
              <a:gdLst/>
              <a:ahLst/>
              <a:cxnLst/>
              <a:rect l="l" t="t" r="r" b="b"/>
              <a:pathLst>
                <a:path w="1096" h="1038" extrusionOk="0">
                  <a:moveTo>
                    <a:pt x="569" y="0"/>
                  </a:moveTo>
                  <a:cubicBezTo>
                    <a:pt x="438" y="0"/>
                    <a:pt x="305" y="50"/>
                    <a:pt x="198" y="162"/>
                  </a:cubicBezTo>
                  <a:cubicBezTo>
                    <a:pt x="0" y="369"/>
                    <a:pt x="8" y="697"/>
                    <a:pt x="215" y="894"/>
                  </a:cubicBezTo>
                  <a:cubicBezTo>
                    <a:pt x="313" y="988"/>
                    <a:pt x="442" y="1038"/>
                    <a:pt x="572" y="1038"/>
                  </a:cubicBezTo>
                  <a:cubicBezTo>
                    <a:pt x="643" y="1038"/>
                    <a:pt x="714" y="1023"/>
                    <a:pt x="782" y="993"/>
                  </a:cubicBezTo>
                  <a:cubicBezTo>
                    <a:pt x="974" y="909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20"/>
            <p:cNvSpPr/>
            <p:nvPr/>
          </p:nvSpPr>
          <p:spPr>
            <a:xfrm>
              <a:off x="1994075" y="4159125"/>
              <a:ext cx="34275" cy="32400"/>
            </a:xfrm>
            <a:custGeom>
              <a:avLst/>
              <a:gdLst/>
              <a:ahLst/>
              <a:cxnLst/>
              <a:rect l="l" t="t" r="r" b="b"/>
              <a:pathLst>
                <a:path w="1371" h="1296" extrusionOk="0">
                  <a:moveTo>
                    <a:pt x="716" y="0"/>
                  </a:moveTo>
                  <a:cubicBezTo>
                    <a:pt x="543" y="0"/>
                    <a:pt x="372" y="70"/>
                    <a:pt x="247" y="201"/>
                  </a:cubicBezTo>
                  <a:cubicBezTo>
                    <a:pt x="1" y="459"/>
                    <a:pt x="10" y="870"/>
                    <a:pt x="270" y="1118"/>
                  </a:cubicBezTo>
                  <a:cubicBezTo>
                    <a:pt x="393" y="1234"/>
                    <a:pt x="553" y="1296"/>
                    <a:pt x="716" y="1296"/>
                  </a:cubicBezTo>
                  <a:cubicBezTo>
                    <a:pt x="805" y="1296"/>
                    <a:pt x="894" y="1278"/>
                    <a:pt x="978" y="1241"/>
                  </a:cubicBezTo>
                  <a:cubicBezTo>
                    <a:pt x="1218" y="1134"/>
                    <a:pt x="1370" y="895"/>
                    <a:pt x="1364" y="634"/>
                  </a:cubicBezTo>
                  <a:cubicBezTo>
                    <a:pt x="1358" y="371"/>
                    <a:pt x="1194" y="139"/>
                    <a:pt x="951" y="44"/>
                  </a:cubicBezTo>
                  <a:cubicBezTo>
                    <a:pt x="874" y="15"/>
                    <a:pt x="795" y="0"/>
                    <a:pt x="71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20"/>
            <p:cNvSpPr/>
            <p:nvPr/>
          </p:nvSpPr>
          <p:spPr>
            <a:xfrm>
              <a:off x="1457300" y="4801775"/>
              <a:ext cx="32200" cy="30475"/>
            </a:xfrm>
            <a:custGeom>
              <a:avLst/>
              <a:gdLst/>
              <a:ahLst/>
              <a:cxnLst/>
              <a:rect l="l" t="t" r="r" b="b"/>
              <a:pathLst>
                <a:path w="1288" h="1219" extrusionOk="0">
                  <a:moveTo>
                    <a:pt x="672" y="1"/>
                  </a:moveTo>
                  <a:cubicBezTo>
                    <a:pt x="509" y="1"/>
                    <a:pt x="349" y="66"/>
                    <a:pt x="232" y="189"/>
                  </a:cubicBezTo>
                  <a:cubicBezTo>
                    <a:pt x="1" y="433"/>
                    <a:pt x="10" y="817"/>
                    <a:pt x="252" y="1050"/>
                  </a:cubicBezTo>
                  <a:cubicBezTo>
                    <a:pt x="368" y="1161"/>
                    <a:pt x="519" y="1219"/>
                    <a:pt x="672" y="1219"/>
                  </a:cubicBezTo>
                  <a:cubicBezTo>
                    <a:pt x="756" y="1219"/>
                    <a:pt x="840" y="1202"/>
                    <a:pt x="919" y="1166"/>
                  </a:cubicBezTo>
                  <a:cubicBezTo>
                    <a:pt x="1145" y="1067"/>
                    <a:pt x="1287" y="842"/>
                    <a:pt x="1281" y="595"/>
                  </a:cubicBezTo>
                  <a:cubicBezTo>
                    <a:pt x="1275" y="349"/>
                    <a:pt x="1122" y="131"/>
                    <a:pt x="892" y="42"/>
                  </a:cubicBezTo>
                  <a:cubicBezTo>
                    <a:pt x="821" y="14"/>
                    <a:pt x="746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20"/>
            <p:cNvSpPr/>
            <p:nvPr/>
          </p:nvSpPr>
          <p:spPr>
            <a:xfrm>
              <a:off x="1340150" y="4337250"/>
              <a:ext cx="24175" cy="22900"/>
            </a:xfrm>
            <a:custGeom>
              <a:avLst/>
              <a:gdLst/>
              <a:ahLst/>
              <a:cxnLst/>
              <a:rect l="l" t="t" r="r" b="b"/>
              <a:pathLst>
                <a:path w="967" h="916" extrusionOk="0">
                  <a:moveTo>
                    <a:pt x="502" y="1"/>
                  </a:moveTo>
                  <a:cubicBezTo>
                    <a:pt x="386" y="1"/>
                    <a:pt x="268" y="45"/>
                    <a:pt x="175" y="143"/>
                  </a:cubicBezTo>
                  <a:cubicBezTo>
                    <a:pt x="0" y="325"/>
                    <a:pt x="6" y="613"/>
                    <a:pt x="190" y="788"/>
                  </a:cubicBezTo>
                  <a:cubicBezTo>
                    <a:pt x="282" y="876"/>
                    <a:pt x="392" y="915"/>
                    <a:pt x="501" y="915"/>
                  </a:cubicBezTo>
                  <a:cubicBezTo>
                    <a:pt x="739" y="915"/>
                    <a:pt x="967" y="726"/>
                    <a:pt x="961" y="447"/>
                  </a:cubicBezTo>
                  <a:cubicBezTo>
                    <a:pt x="955" y="176"/>
                    <a:pt x="733" y="1"/>
                    <a:pt x="50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20"/>
            <p:cNvSpPr/>
            <p:nvPr/>
          </p:nvSpPr>
          <p:spPr>
            <a:xfrm>
              <a:off x="2148400" y="4766725"/>
              <a:ext cx="32225" cy="30475"/>
            </a:xfrm>
            <a:custGeom>
              <a:avLst/>
              <a:gdLst/>
              <a:ahLst/>
              <a:cxnLst/>
              <a:rect l="l" t="t" r="r" b="b"/>
              <a:pathLst>
                <a:path w="1289" h="1219" extrusionOk="0">
                  <a:moveTo>
                    <a:pt x="674" y="1"/>
                  </a:moveTo>
                  <a:cubicBezTo>
                    <a:pt x="511" y="1"/>
                    <a:pt x="351" y="67"/>
                    <a:pt x="234" y="189"/>
                  </a:cubicBezTo>
                  <a:cubicBezTo>
                    <a:pt x="1" y="432"/>
                    <a:pt x="10" y="819"/>
                    <a:pt x="253" y="1050"/>
                  </a:cubicBezTo>
                  <a:cubicBezTo>
                    <a:pt x="370" y="1161"/>
                    <a:pt x="522" y="1219"/>
                    <a:pt x="676" y="1219"/>
                  </a:cubicBezTo>
                  <a:cubicBezTo>
                    <a:pt x="758" y="1219"/>
                    <a:pt x="842" y="1202"/>
                    <a:pt x="921" y="1167"/>
                  </a:cubicBezTo>
                  <a:cubicBezTo>
                    <a:pt x="1146" y="1067"/>
                    <a:pt x="1289" y="841"/>
                    <a:pt x="1283" y="595"/>
                  </a:cubicBezTo>
                  <a:cubicBezTo>
                    <a:pt x="1277" y="350"/>
                    <a:pt x="1124" y="130"/>
                    <a:pt x="894" y="42"/>
                  </a:cubicBezTo>
                  <a:cubicBezTo>
                    <a:pt x="822" y="14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20"/>
            <p:cNvSpPr/>
            <p:nvPr/>
          </p:nvSpPr>
          <p:spPr>
            <a:xfrm>
              <a:off x="1154900" y="4412825"/>
              <a:ext cx="16125" cy="15275"/>
            </a:xfrm>
            <a:custGeom>
              <a:avLst/>
              <a:gdLst/>
              <a:ahLst/>
              <a:cxnLst/>
              <a:rect l="l" t="t" r="r" b="b"/>
              <a:pathLst>
                <a:path w="645" h="611" extrusionOk="0">
                  <a:moveTo>
                    <a:pt x="334" y="0"/>
                  </a:moveTo>
                  <a:cubicBezTo>
                    <a:pt x="257" y="0"/>
                    <a:pt x="179" y="29"/>
                    <a:pt x="116" y="95"/>
                  </a:cubicBezTo>
                  <a:cubicBezTo>
                    <a:pt x="0" y="216"/>
                    <a:pt x="5" y="409"/>
                    <a:pt x="127" y="526"/>
                  </a:cubicBezTo>
                  <a:cubicBezTo>
                    <a:pt x="188" y="584"/>
                    <a:pt x="261" y="610"/>
                    <a:pt x="334" y="610"/>
                  </a:cubicBezTo>
                  <a:cubicBezTo>
                    <a:pt x="493" y="610"/>
                    <a:pt x="645" y="484"/>
                    <a:pt x="641" y="297"/>
                  </a:cubicBezTo>
                  <a:cubicBezTo>
                    <a:pt x="637" y="117"/>
                    <a:pt x="48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20"/>
            <p:cNvSpPr/>
            <p:nvPr/>
          </p:nvSpPr>
          <p:spPr>
            <a:xfrm>
              <a:off x="1075300" y="4701700"/>
              <a:ext cx="22625" cy="21400"/>
            </a:xfrm>
            <a:custGeom>
              <a:avLst/>
              <a:gdLst/>
              <a:ahLst/>
              <a:cxnLst/>
              <a:rect l="l" t="t" r="r" b="b"/>
              <a:pathLst>
                <a:path w="905" h="856" extrusionOk="0">
                  <a:moveTo>
                    <a:pt x="469" y="1"/>
                  </a:moveTo>
                  <a:cubicBezTo>
                    <a:pt x="361" y="1"/>
                    <a:pt x="251" y="42"/>
                    <a:pt x="163" y="134"/>
                  </a:cubicBezTo>
                  <a:cubicBezTo>
                    <a:pt x="1" y="304"/>
                    <a:pt x="7" y="574"/>
                    <a:pt x="178" y="737"/>
                  </a:cubicBezTo>
                  <a:cubicBezTo>
                    <a:pt x="264" y="819"/>
                    <a:pt x="368" y="855"/>
                    <a:pt x="470" y="855"/>
                  </a:cubicBezTo>
                  <a:cubicBezTo>
                    <a:pt x="692" y="855"/>
                    <a:pt x="904" y="679"/>
                    <a:pt x="898" y="418"/>
                  </a:cubicBezTo>
                  <a:cubicBezTo>
                    <a:pt x="892" y="165"/>
                    <a:pt x="685" y="1"/>
                    <a:pt x="46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20"/>
            <p:cNvSpPr/>
            <p:nvPr/>
          </p:nvSpPr>
          <p:spPr>
            <a:xfrm>
              <a:off x="1216000" y="4800475"/>
              <a:ext cx="5875" cy="5525"/>
            </a:xfrm>
            <a:custGeom>
              <a:avLst/>
              <a:gdLst/>
              <a:ahLst/>
              <a:cxnLst/>
              <a:rect l="l" t="t" r="r" b="b"/>
              <a:pathLst>
                <a:path w="235" h="221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9"/>
                    <a:pt x="2" y="148"/>
                    <a:pt x="47" y="190"/>
                  </a:cubicBezTo>
                  <a:cubicBezTo>
                    <a:pt x="69" y="211"/>
                    <a:pt x="96" y="221"/>
                    <a:pt x="122" y="221"/>
                  </a:cubicBezTo>
                  <a:cubicBezTo>
                    <a:pt x="180" y="221"/>
                    <a:pt x="234" y="176"/>
                    <a:pt x="233" y="109"/>
                  </a:cubicBezTo>
                  <a:cubicBezTo>
                    <a:pt x="231" y="43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20"/>
            <p:cNvSpPr/>
            <p:nvPr/>
          </p:nvSpPr>
          <p:spPr>
            <a:xfrm>
              <a:off x="1236700" y="4684875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1" y="0"/>
                  </a:moveTo>
                  <a:cubicBezTo>
                    <a:pt x="93" y="0"/>
                    <a:pt x="65" y="11"/>
                    <a:pt x="43" y="34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6" y="221"/>
                    <a:pt x="122" y="221"/>
                  </a:cubicBezTo>
                  <a:cubicBezTo>
                    <a:pt x="179" y="221"/>
                    <a:pt x="234" y="175"/>
                    <a:pt x="233" y="108"/>
                  </a:cubicBezTo>
                  <a:cubicBezTo>
                    <a:pt x="231" y="43"/>
                    <a:pt x="177" y="0"/>
                    <a:pt x="1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20"/>
            <p:cNvSpPr/>
            <p:nvPr/>
          </p:nvSpPr>
          <p:spPr>
            <a:xfrm>
              <a:off x="975100" y="45954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2" y="0"/>
                  </a:moveTo>
                  <a:cubicBezTo>
                    <a:pt x="94" y="0"/>
                    <a:pt x="65" y="11"/>
                    <a:pt x="42" y="35"/>
                  </a:cubicBezTo>
                  <a:cubicBezTo>
                    <a:pt x="0" y="78"/>
                    <a:pt x="2" y="149"/>
                    <a:pt x="47" y="191"/>
                  </a:cubicBezTo>
                  <a:cubicBezTo>
                    <a:pt x="69" y="212"/>
                    <a:pt x="95" y="221"/>
                    <a:pt x="121" y="221"/>
                  </a:cubicBezTo>
                  <a:cubicBezTo>
                    <a:pt x="179" y="221"/>
                    <a:pt x="234" y="176"/>
                    <a:pt x="233" y="108"/>
                  </a:cubicBezTo>
                  <a:cubicBezTo>
                    <a:pt x="231" y="42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20"/>
            <p:cNvSpPr/>
            <p:nvPr/>
          </p:nvSpPr>
          <p:spPr>
            <a:xfrm>
              <a:off x="1452525" y="5028100"/>
              <a:ext cx="5875" cy="5550"/>
            </a:xfrm>
            <a:custGeom>
              <a:avLst/>
              <a:gdLst/>
              <a:ahLst/>
              <a:cxnLst/>
              <a:rect l="l" t="t" r="r" b="b"/>
              <a:pathLst>
                <a:path w="235" h="222" extrusionOk="0">
                  <a:moveTo>
                    <a:pt x="123" y="1"/>
                  </a:moveTo>
                  <a:cubicBezTo>
                    <a:pt x="94" y="1"/>
                    <a:pt x="66" y="12"/>
                    <a:pt x="43" y="36"/>
                  </a:cubicBezTo>
                  <a:cubicBezTo>
                    <a:pt x="1" y="79"/>
                    <a:pt x="4" y="148"/>
                    <a:pt x="48" y="191"/>
                  </a:cubicBezTo>
                  <a:cubicBezTo>
                    <a:pt x="70" y="212"/>
                    <a:pt x="97" y="221"/>
                    <a:pt x="123" y="221"/>
                  </a:cubicBezTo>
                  <a:cubicBezTo>
                    <a:pt x="180" y="221"/>
                    <a:pt x="235" y="176"/>
                    <a:pt x="234" y="108"/>
                  </a:cubicBezTo>
                  <a:cubicBezTo>
                    <a:pt x="232" y="43"/>
                    <a:pt x="178" y="1"/>
                    <a:pt x="12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20"/>
            <p:cNvSpPr/>
            <p:nvPr/>
          </p:nvSpPr>
          <p:spPr>
            <a:xfrm>
              <a:off x="1681675" y="4926925"/>
              <a:ext cx="26300" cy="24875"/>
            </a:xfrm>
            <a:custGeom>
              <a:avLst/>
              <a:gdLst/>
              <a:ahLst/>
              <a:cxnLst/>
              <a:rect l="l" t="t" r="r" b="b"/>
              <a:pathLst>
                <a:path w="1052" h="995" extrusionOk="0">
                  <a:moveTo>
                    <a:pt x="545" y="1"/>
                  </a:moveTo>
                  <a:cubicBezTo>
                    <a:pt x="420" y="1"/>
                    <a:pt x="292" y="48"/>
                    <a:pt x="190" y="155"/>
                  </a:cubicBezTo>
                  <a:cubicBezTo>
                    <a:pt x="1" y="354"/>
                    <a:pt x="8" y="668"/>
                    <a:pt x="206" y="857"/>
                  </a:cubicBezTo>
                  <a:cubicBezTo>
                    <a:pt x="301" y="947"/>
                    <a:pt x="425" y="994"/>
                    <a:pt x="550" y="994"/>
                  </a:cubicBezTo>
                  <a:cubicBezTo>
                    <a:pt x="618" y="994"/>
                    <a:pt x="686" y="980"/>
                    <a:pt x="751" y="952"/>
                  </a:cubicBezTo>
                  <a:cubicBezTo>
                    <a:pt x="934" y="871"/>
                    <a:pt x="1051" y="687"/>
                    <a:pt x="1045" y="486"/>
                  </a:cubicBezTo>
                  <a:cubicBezTo>
                    <a:pt x="1038" y="192"/>
                    <a:pt x="796" y="1"/>
                    <a:pt x="54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20"/>
            <p:cNvSpPr/>
            <p:nvPr/>
          </p:nvSpPr>
          <p:spPr>
            <a:xfrm>
              <a:off x="2375600" y="4931600"/>
              <a:ext cx="46075" cy="41550"/>
            </a:xfrm>
            <a:custGeom>
              <a:avLst/>
              <a:gdLst/>
              <a:ahLst/>
              <a:cxnLst/>
              <a:rect l="l" t="t" r="r" b="b"/>
              <a:pathLst>
                <a:path w="1843" h="1662" extrusionOk="0">
                  <a:moveTo>
                    <a:pt x="895" y="1"/>
                  </a:moveTo>
                  <a:cubicBezTo>
                    <a:pt x="700" y="1"/>
                    <a:pt x="506" y="70"/>
                    <a:pt x="352" y="203"/>
                  </a:cubicBezTo>
                  <a:cubicBezTo>
                    <a:pt x="98" y="424"/>
                    <a:pt x="0" y="774"/>
                    <a:pt x="107" y="1094"/>
                  </a:cubicBezTo>
                  <a:cubicBezTo>
                    <a:pt x="214" y="1413"/>
                    <a:pt x="501" y="1635"/>
                    <a:pt x="836" y="1659"/>
                  </a:cubicBezTo>
                  <a:cubicBezTo>
                    <a:pt x="856" y="1661"/>
                    <a:pt x="876" y="1661"/>
                    <a:pt x="896" y="1661"/>
                  </a:cubicBezTo>
                  <a:cubicBezTo>
                    <a:pt x="1209" y="1661"/>
                    <a:pt x="1497" y="1486"/>
                    <a:pt x="1639" y="1204"/>
                  </a:cubicBezTo>
                  <a:cubicBezTo>
                    <a:pt x="1843" y="793"/>
                    <a:pt x="1678" y="294"/>
                    <a:pt x="1267" y="89"/>
                  </a:cubicBezTo>
                  <a:cubicBezTo>
                    <a:pt x="1149" y="29"/>
                    <a:pt x="1022" y="1"/>
                    <a:pt x="8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20"/>
            <p:cNvSpPr/>
            <p:nvPr/>
          </p:nvSpPr>
          <p:spPr>
            <a:xfrm>
              <a:off x="2231150" y="5026025"/>
              <a:ext cx="26525" cy="22900"/>
            </a:xfrm>
            <a:custGeom>
              <a:avLst/>
              <a:gdLst/>
              <a:ahLst/>
              <a:cxnLst/>
              <a:rect l="l" t="t" r="r" b="b"/>
              <a:pathLst>
                <a:path w="1061" h="916" extrusionOk="0">
                  <a:moveTo>
                    <a:pt x="538" y="0"/>
                  </a:moveTo>
                  <a:cubicBezTo>
                    <a:pt x="247" y="0"/>
                    <a:pt x="1" y="289"/>
                    <a:pt x="106" y="603"/>
                  </a:cubicBezTo>
                  <a:cubicBezTo>
                    <a:pt x="164" y="777"/>
                    <a:pt x="322" y="900"/>
                    <a:pt x="506" y="914"/>
                  </a:cubicBezTo>
                  <a:cubicBezTo>
                    <a:pt x="517" y="915"/>
                    <a:pt x="528" y="915"/>
                    <a:pt x="539" y="915"/>
                  </a:cubicBezTo>
                  <a:cubicBezTo>
                    <a:pt x="711" y="915"/>
                    <a:pt x="870" y="818"/>
                    <a:pt x="947" y="663"/>
                  </a:cubicBezTo>
                  <a:cubicBezTo>
                    <a:pt x="1060" y="437"/>
                    <a:pt x="969" y="162"/>
                    <a:pt x="743" y="50"/>
                  </a:cubicBezTo>
                  <a:cubicBezTo>
                    <a:pt x="675" y="15"/>
                    <a:pt x="605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20"/>
            <p:cNvSpPr/>
            <p:nvPr/>
          </p:nvSpPr>
          <p:spPr>
            <a:xfrm>
              <a:off x="1877625" y="5200775"/>
              <a:ext cx="35325" cy="30500"/>
            </a:xfrm>
            <a:custGeom>
              <a:avLst/>
              <a:gdLst/>
              <a:ahLst/>
              <a:cxnLst/>
              <a:rect l="l" t="t" r="r" b="b"/>
              <a:pathLst>
                <a:path w="1413" h="1220" extrusionOk="0">
                  <a:moveTo>
                    <a:pt x="715" y="0"/>
                  </a:moveTo>
                  <a:cubicBezTo>
                    <a:pt x="327" y="0"/>
                    <a:pt x="0" y="385"/>
                    <a:pt x="139" y="803"/>
                  </a:cubicBezTo>
                  <a:cubicBezTo>
                    <a:pt x="217" y="1038"/>
                    <a:pt x="428" y="1202"/>
                    <a:pt x="673" y="1218"/>
                  </a:cubicBezTo>
                  <a:cubicBezTo>
                    <a:pt x="688" y="1219"/>
                    <a:pt x="703" y="1220"/>
                    <a:pt x="717" y="1220"/>
                  </a:cubicBezTo>
                  <a:cubicBezTo>
                    <a:pt x="947" y="1220"/>
                    <a:pt x="1157" y="1090"/>
                    <a:pt x="1262" y="883"/>
                  </a:cubicBezTo>
                  <a:cubicBezTo>
                    <a:pt x="1412" y="582"/>
                    <a:pt x="1291" y="217"/>
                    <a:pt x="990" y="67"/>
                  </a:cubicBezTo>
                  <a:cubicBezTo>
                    <a:pt x="898" y="21"/>
                    <a:pt x="805" y="0"/>
                    <a:pt x="71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20"/>
            <p:cNvSpPr/>
            <p:nvPr/>
          </p:nvSpPr>
          <p:spPr>
            <a:xfrm>
              <a:off x="1696100" y="4840575"/>
              <a:ext cx="17700" cy="15300"/>
            </a:xfrm>
            <a:custGeom>
              <a:avLst/>
              <a:gdLst/>
              <a:ahLst/>
              <a:cxnLst/>
              <a:rect l="l" t="t" r="r" b="b"/>
              <a:pathLst>
                <a:path w="708" h="612" extrusionOk="0">
                  <a:moveTo>
                    <a:pt x="359" y="1"/>
                  </a:moveTo>
                  <a:cubicBezTo>
                    <a:pt x="165" y="1"/>
                    <a:pt x="0" y="193"/>
                    <a:pt x="70" y="402"/>
                  </a:cubicBezTo>
                  <a:cubicBezTo>
                    <a:pt x="115" y="540"/>
                    <a:pt x="238" y="611"/>
                    <a:pt x="360" y="611"/>
                  </a:cubicBezTo>
                  <a:cubicBezTo>
                    <a:pt x="467" y="611"/>
                    <a:pt x="575" y="556"/>
                    <a:pt x="632" y="442"/>
                  </a:cubicBezTo>
                  <a:cubicBezTo>
                    <a:pt x="707" y="292"/>
                    <a:pt x="645" y="110"/>
                    <a:pt x="495" y="34"/>
                  </a:cubicBezTo>
                  <a:cubicBezTo>
                    <a:pt x="450" y="11"/>
                    <a:pt x="404" y="1"/>
                    <a:pt x="35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20"/>
            <p:cNvSpPr/>
            <p:nvPr/>
          </p:nvSpPr>
          <p:spPr>
            <a:xfrm>
              <a:off x="1983225" y="4739500"/>
              <a:ext cx="36350" cy="32775"/>
            </a:xfrm>
            <a:custGeom>
              <a:avLst/>
              <a:gdLst/>
              <a:ahLst/>
              <a:cxnLst/>
              <a:rect l="l" t="t" r="r" b="b"/>
              <a:pathLst>
                <a:path w="1454" h="1311" extrusionOk="0">
                  <a:moveTo>
                    <a:pt x="707" y="0"/>
                  </a:moveTo>
                  <a:cubicBezTo>
                    <a:pt x="552" y="0"/>
                    <a:pt x="399" y="55"/>
                    <a:pt x="277" y="161"/>
                  </a:cubicBezTo>
                  <a:cubicBezTo>
                    <a:pt x="77" y="334"/>
                    <a:pt x="0" y="611"/>
                    <a:pt x="85" y="863"/>
                  </a:cubicBezTo>
                  <a:cubicBezTo>
                    <a:pt x="169" y="1114"/>
                    <a:pt x="396" y="1290"/>
                    <a:pt x="660" y="1309"/>
                  </a:cubicBezTo>
                  <a:cubicBezTo>
                    <a:pt x="675" y="1310"/>
                    <a:pt x="691" y="1311"/>
                    <a:pt x="706" y="1311"/>
                  </a:cubicBezTo>
                  <a:cubicBezTo>
                    <a:pt x="953" y="1311"/>
                    <a:pt x="1181" y="1173"/>
                    <a:pt x="1293" y="949"/>
                  </a:cubicBezTo>
                  <a:cubicBezTo>
                    <a:pt x="1454" y="626"/>
                    <a:pt x="1323" y="232"/>
                    <a:pt x="1000" y="69"/>
                  </a:cubicBezTo>
                  <a:cubicBezTo>
                    <a:pt x="907" y="23"/>
                    <a:pt x="807" y="0"/>
                    <a:pt x="70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20"/>
            <p:cNvSpPr/>
            <p:nvPr/>
          </p:nvSpPr>
          <p:spPr>
            <a:xfrm>
              <a:off x="2154150" y="4780500"/>
              <a:ext cx="8250" cy="7150"/>
            </a:xfrm>
            <a:custGeom>
              <a:avLst/>
              <a:gdLst/>
              <a:ahLst/>
              <a:cxnLst/>
              <a:rect l="l" t="t" r="r" b="b"/>
              <a:pathLst>
                <a:path w="330" h="286" extrusionOk="0">
                  <a:moveTo>
                    <a:pt x="167" y="1"/>
                  </a:moveTo>
                  <a:cubicBezTo>
                    <a:pt x="77" y="1"/>
                    <a:pt x="1" y="91"/>
                    <a:pt x="34" y="188"/>
                  </a:cubicBezTo>
                  <a:cubicBezTo>
                    <a:pt x="55" y="252"/>
                    <a:pt x="112" y="286"/>
                    <a:pt x="168" y="286"/>
                  </a:cubicBezTo>
                  <a:cubicBezTo>
                    <a:pt x="218" y="286"/>
                    <a:pt x="268" y="260"/>
                    <a:pt x="294" y="208"/>
                  </a:cubicBezTo>
                  <a:cubicBezTo>
                    <a:pt x="330" y="137"/>
                    <a:pt x="301" y="51"/>
                    <a:pt x="231" y="17"/>
                  </a:cubicBezTo>
                  <a:cubicBezTo>
                    <a:pt x="209" y="6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20"/>
            <p:cNvSpPr/>
            <p:nvPr/>
          </p:nvSpPr>
          <p:spPr>
            <a:xfrm>
              <a:off x="2140175" y="51516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0" y="0"/>
                  </a:moveTo>
                  <a:cubicBezTo>
                    <a:pt x="60" y="0"/>
                    <a:pt x="1" y="70"/>
                    <a:pt x="26" y="146"/>
                  </a:cubicBezTo>
                  <a:cubicBezTo>
                    <a:pt x="42" y="196"/>
                    <a:pt x="86" y="221"/>
                    <a:pt x="130" y="221"/>
                  </a:cubicBezTo>
                  <a:cubicBezTo>
                    <a:pt x="169" y="221"/>
                    <a:pt x="208" y="202"/>
                    <a:pt x="229" y="161"/>
                  </a:cubicBezTo>
                  <a:cubicBezTo>
                    <a:pt x="256" y="105"/>
                    <a:pt x="234" y="39"/>
                    <a:pt x="180" y="12"/>
                  </a:cubicBezTo>
                  <a:cubicBezTo>
                    <a:pt x="163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20"/>
            <p:cNvSpPr/>
            <p:nvPr/>
          </p:nvSpPr>
          <p:spPr>
            <a:xfrm>
              <a:off x="1847225" y="5003400"/>
              <a:ext cx="6425" cy="5550"/>
            </a:xfrm>
            <a:custGeom>
              <a:avLst/>
              <a:gdLst/>
              <a:ahLst/>
              <a:cxnLst/>
              <a:rect l="l" t="t" r="r" b="b"/>
              <a:pathLst>
                <a:path w="257" h="222" extrusionOk="0">
                  <a:moveTo>
                    <a:pt x="131" y="0"/>
                  </a:moveTo>
                  <a:cubicBezTo>
                    <a:pt x="61" y="0"/>
                    <a:pt x="1" y="70"/>
                    <a:pt x="26" y="146"/>
                  </a:cubicBezTo>
                  <a:cubicBezTo>
                    <a:pt x="43" y="196"/>
                    <a:pt x="87" y="221"/>
                    <a:pt x="131" y="221"/>
                  </a:cubicBezTo>
                  <a:cubicBezTo>
                    <a:pt x="170" y="221"/>
                    <a:pt x="209" y="202"/>
                    <a:pt x="229" y="161"/>
                  </a:cubicBezTo>
                  <a:cubicBezTo>
                    <a:pt x="256" y="107"/>
                    <a:pt x="234" y="39"/>
                    <a:pt x="180" y="12"/>
                  </a:cubicBezTo>
                  <a:cubicBezTo>
                    <a:pt x="164" y="4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20"/>
            <p:cNvSpPr/>
            <p:nvPr/>
          </p:nvSpPr>
          <p:spPr>
            <a:xfrm>
              <a:off x="1633475" y="5151525"/>
              <a:ext cx="28800" cy="24900"/>
            </a:xfrm>
            <a:custGeom>
              <a:avLst/>
              <a:gdLst/>
              <a:ahLst/>
              <a:cxnLst/>
              <a:rect l="l" t="t" r="r" b="b"/>
              <a:pathLst>
                <a:path w="1152" h="996" extrusionOk="0">
                  <a:moveTo>
                    <a:pt x="584" y="0"/>
                  </a:moveTo>
                  <a:cubicBezTo>
                    <a:pt x="268" y="0"/>
                    <a:pt x="1" y="315"/>
                    <a:pt x="114" y="656"/>
                  </a:cubicBezTo>
                  <a:cubicBezTo>
                    <a:pt x="177" y="846"/>
                    <a:pt x="349" y="980"/>
                    <a:pt x="550" y="994"/>
                  </a:cubicBezTo>
                  <a:cubicBezTo>
                    <a:pt x="563" y="995"/>
                    <a:pt x="575" y="995"/>
                    <a:pt x="587" y="995"/>
                  </a:cubicBezTo>
                  <a:cubicBezTo>
                    <a:pt x="773" y="995"/>
                    <a:pt x="945" y="889"/>
                    <a:pt x="1030" y="720"/>
                  </a:cubicBezTo>
                  <a:cubicBezTo>
                    <a:pt x="1151" y="475"/>
                    <a:pt x="1052" y="178"/>
                    <a:pt x="807" y="54"/>
                  </a:cubicBezTo>
                  <a:cubicBezTo>
                    <a:pt x="733" y="17"/>
                    <a:pt x="657" y="0"/>
                    <a:pt x="5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20"/>
            <p:cNvSpPr/>
            <p:nvPr/>
          </p:nvSpPr>
          <p:spPr>
            <a:xfrm>
              <a:off x="2008775" y="5008100"/>
              <a:ext cx="13750" cy="13000"/>
            </a:xfrm>
            <a:custGeom>
              <a:avLst/>
              <a:gdLst/>
              <a:ahLst/>
              <a:cxnLst/>
              <a:rect l="l" t="t" r="r" b="b"/>
              <a:pathLst>
                <a:path w="550" h="520" extrusionOk="0">
                  <a:moveTo>
                    <a:pt x="285" y="0"/>
                  </a:moveTo>
                  <a:cubicBezTo>
                    <a:pt x="220" y="0"/>
                    <a:pt x="153" y="25"/>
                    <a:pt x="100" y="81"/>
                  </a:cubicBezTo>
                  <a:cubicBezTo>
                    <a:pt x="1" y="185"/>
                    <a:pt x="4" y="349"/>
                    <a:pt x="107" y="448"/>
                  </a:cubicBezTo>
                  <a:cubicBezTo>
                    <a:pt x="159" y="498"/>
                    <a:pt x="222" y="520"/>
                    <a:pt x="284" y="520"/>
                  </a:cubicBezTo>
                  <a:cubicBezTo>
                    <a:pt x="419" y="520"/>
                    <a:pt x="549" y="412"/>
                    <a:pt x="546" y="254"/>
                  </a:cubicBezTo>
                  <a:cubicBezTo>
                    <a:pt x="542" y="100"/>
                    <a:pt x="416" y="0"/>
                    <a:pt x="2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20"/>
            <p:cNvSpPr/>
            <p:nvPr/>
          </p:nvSpPr>
          <p:spPr>
            <a:xfrm>
              <a:off x="1804550" y="4804650"/>
              <a:ext cx="27425" cy="25950"/>
            </a:xfrm>
            <a:custGeom>
              <a:avLst/>
              <a:gdLst/>
              <a:ahLst/>
              <a:cxnLst/>
              <a:rect l="l" t="t" r="r" b="b"/>
              <a:pathLst>
                <a:path w="1097" h="1038" extrusionOk="0">
                  <a:moveTo>
                    <a:pt x="569" y="0"/>
                  </a:moveTo>
                  <a:cubicBezTo>
                    <a:pt x="438" y="0"/>
                    <a:pt x="305" y="50"/>
                    <a:pt x="199" y="161"/>
                  </a:cubicBezTo>
                  <a:cubicBezTo>
                    <a:pt x="0" y="369"/>
                    <a:pt x="8" y="696"/>
                    <a:pt x="215" y="895"/>
                  </a:cubicBezTo>
                  <a:cubicBezTo>
                    <a:pt x="314" y="988"/>
                    <a:pt x="442" y="1038"/>
                    <a:pt x="572" y="1038"/>
                  </a:cubicBezTo>
                  <a:cubicBezTo>
                    <a:pt x="643" y="1038"/>
                    <a:pt x="715" y="1023"/>
                    <a:pt x="782" y="993"/>
                  </a:cubicBezTo>
                  <a:cubicBezTo>
                    <a:pt x="974" y="908"/>
                    <a:pt x="1096" y="716"/>
                    <a:pt x="1090" y="507"/>
                  </a:cubicBezTo>
                  <a:cubicBezTo>
                    <a:pt x="1083" y="200"/>
                    <a:pt x="831" y="0"/>
                    <a:pt x="56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20"/>
            <p:cNvSpPr/>
            <p:nvPr/>
          </p:nvSpPr>
          <p:spPr>
            <a:xfrm>
              <a:off x="1727525" y="4502975"/>
              <a:ext cx="34250" cy="32425"/>
            </a:xfrm>
            <a:custGeom>
              <a:avLst/>
              <a:gdLst/>
              <a:ahLst/>
              <a:cxnLst/>
              <a:rect l="l" t="t" r="r" b="b"/>
              <a:pathLst>
                <a:path w="1370" h="1297" extrusionOk="0">
                  <a:moveTo>
                    <a:pt x="716" y="1"/>
                  </a:moveTo>
                  <a:cubicBezTo>
                    <a:pt x="543" y="1"/>
                    <a:pt x="372" y="71"/>
                    <a:pt x="248" y="201"/>
                  </a:cubicBezTo>
                  <a:cubicBezTo>
                    <a:pt x="0" y="461"/>
                    <a:pt x="11" y="871"/>
                    <a:pt x="269" y="1118"/>
                  </a:cubicBezTo>
                  <a:cubicBezTo>
                    <a:pt x="392" y="1235"/>
                    <a:pt x="553" y="1297"/>
                    <a:pt x="716" y="1297"/>
                  </a:cubicBezTo>
                  <a:cubicBezTo>
                    <a:pt x="805" y="1297"/>
                    <a:pt x="894" y="1279"/>
                    <a:pt x="979" y="1241"/>
                  </a:cubicBezTo>
                  <a:cubicBezTo>
                    <a:pt x="1218" y="1136"/>
                    <a:pt x="1369" y="895"/>
                    <a:pt x="1363" y="634"/>
                  </a:cubicBezTo>
                  <a:cubicBezTo>
                    <a:pt x="1357" y="372"/>
                    <a:pt x="1195" y="139"/>
                    <a:pt x="950" y="45"/>
                  </a:cubicBezTo>
                  <a:cubicBezTo>
                    <a:pt x="874" y="15"/>
                    <a:pt x="795" y="1"/>
                    <a:pt x="71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20"/>
            <p:cNvSpPr/>
            <p:nvPr/>
          </p:nvSpPr>
          <p:spPr>
            <a:xfrm>
              <a:off x="2907700" y="4426125"/>
              <a:ext cx="20650" cy="19500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428" y="0"/>
                  </a:moveTo>
                  <a:cubicBezTo>
                    <a:pt x="330" y="0"/>
                    <a:pt x="229" y="38"/>
                    <a:pt x="150" y="122"/>
                  </a:cubicBezTo>
                  <a:cubicBezTo>
                    <a:pt x="1" y="276"/>
                    <a:pt x="7" y="523"/>
                    <a:pt x="163" y="672"/>
                  </a:cubicBezTo>
                  <a:cubicBezTo>
                    <a:pt x="241" y="747"/>
                    <a:pt x="336" y="780"/>
                    <a:pt x="428" y="780"/>
                  </a:cubicBezTo>
                  <a:cubicBezTo>
                    <a:pt x="631" y="780"/>
                    <a:pt x="825" y="619"/>
                    <a:pt x="820" y="382"/>
                  </a:cubicBezTo>
                  <a:cubicBezTo>
                    <a:pt x="814" y="150"/>
                    <a:pt x="624" y="0"/>
                    <a:pt x="42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20"/>
            <p:cNvSpPr/>
            <p:nvPr/>
          </p:nvSpPr>
          <p:spPr>
            <a:xfrm>
              <a:off x="2777625" y="5193825"/>
              <a:ext cx="54800" cy="51850"/>
            </a:xfrm>
            <a:custGeom>
              <a:avLst/>
              <a:gdLst/>
              <a:ahLst/>
              <a:cxnLst/>
              <a:rect l="l" t="t" r="r" b="b"/>
              <a:pathLst>
                <a:path w="2192" h="2074" extrusionOk="0">
                  <a:moveTo>
                    <a:pt x="1147" y="1"/>
                  </a:moveTo>
                  <a:cubicBezTo>
                    <a:pt x="869" y="1"/>
                    <a:pt x="596" y="112"/>
                    <a:pt x="396" y="321"/>
                  </a:cubicBezTo>
                  <a:cubicBezTo>
                    <a:pt x="0" y="736"/>
                    <a:pt x="15" y="1391"/>
                    <a:pt x="430" y="1786"/>
                  </a:cubicBezTo>
                  <a:cubicBezTo>
                    <a:pt x="627" y="1974"/>
                    <a:pt x="885" y="2073"/>
                    <a:pt x="1146" y="2073"/>
                  </a:cubicBezTo>
                  <a:cubicBezTo>
                    <a:pt x="1288" y="2073"/>
                    <a:pt x="1430" y="2044"/>
                    <a:pt x="1565" y="1985"/>
                  </a:cubicBezTo>
                  <a:cubicBezTo>
                    <a:pt x="1948" y="1815"/>
                    <a:pt x="2192" y="1432"/>
                    <a:pt x="2181" y="1012"/>
                  </a:cubicBezTo>
                  <a:cubicBezTo>
                    <a:pt x="2172" y="593"/>
                    <a:pt x="1911" y="222"/>
                    <a:pt x="1520" y="70"/>
                  </a:cubicBezTo>
                  <a:cubicBezTo>
                    <a:pt x="1399" y="23"/>
                    <a:pt x="1272" y="1"/>
                    <a:pt x="11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20"/>
            <p:cNvSpPr/>
            <p:nvPr/>
          </p:nvSpPr>
          <p:spPr>
            <a:xfrm>
              <a:off x="2906425" y="3822250"/>
              <a:ext cx="31775" cy="31800"/>
            </a:xfrm>
            <a:custGeom>
              <a:avLst/>
              <a:gdLst/>
              <a:ahLst/>
              <a:cxnLst/>
              <a:rect l="l" t="t" r="r" b="b"/>
              <a:pathLst>
                <a:path w="1271" h="1272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7"/>
                    <a:pt x="285" y="1271"/>
                    <a:pt x="637" y="1271"/>
                  </a:cubicBezTo>
                  <a:cubicBezTo>
                    <a:pt x="987" y="1271"/>
                    <a:pt x="1271" y="987"/>
                    <a:pt x="1271" y="637"/>
                  </a:cubicBezTo>
                  <a:cubicBezTo>
                    <a:pt x="1271" y="285"/>
                    <a:pt x="987" y="1"/>
                    <a:pt x="63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20"/>
            <p:cNvSpPr/>
            <p:nvPr/>
          </p:nvSpPr>
          <p:spPr>
            <a:xfrm>
              <a:off x="2215025" y="380292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1" y="187"/>
                    <a:pt x="1" y="469"/>
                  </a:cubicBezTo>
                  <a:cubicBezTo>
                    <a:pt x="1" y="726"/>
                    <a:pt x="210" y="935"/>
                    <a:pt x="468" y="935"/>
                  </a:cubicBezTo>
                  <a:cubicBezTo>
                    <a:pt x="883" y="935"/>
                    <a:pt x="1092" y="433"/>
                    <a:pt x="797" y="138"/>
                  </a:cubicBezTo>
                  <a:cubicBezTo>
                    <a:pt x="703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20"/>
            <p:cNvSpPr/>
            <p:nvPr/>
          </p:nvSpPr>
          <p:spPr>
            <a:xfrm>
              <a:off x="2491325" y="3339825"/>
              <a:ext cx="72850" cy="70100"/>
            </a:xfrm>
            <a:custGeom>
              <a:avLst/>
              <a:gdLst/>
              <a:ahLst/>
              <a:cxnLst/>
              <a:rect l="l" t="t" r="r" b="b"/>
              <a:pathLst>
                <a:path w="2914" h="2804" extrusionOk="0">
                  <a:moveTo>
                    <a:pt x="1400" y="1"/>
                  </a:moveTo>
                  <a:cubicBezTo>
                    <a:pt x="1220" y="1"/>
                    <a:pt x="1038" y="36"/>
                    <a:pt x="865" y="107"/>
                  </a:cubicBezTo>
                  <a:cubicBezTo>
                    <a:pt x="342" y="325"/>
                    <a:pt x="1" y="836"/>
                    <a:pt x="1" y="1403"/>
                  </a:cubicBezTo>
                  <a:cubicBezTo>
                    <a:pt x="1" y="2177"/>
                    <a:pt x="627" y="2804"/>
                    <a:pt x="1401" y="2804"/>
                  </a:cubicBezTo>
                  <a:cubicBezTo>
                    <a:pt x="1968" y="2804"/>
                    <a:pt x="2479" y="2462"/>
                    <a:pt x="2696" y="1938"/>
                  </a:cubicBezTo>
                  <a:cubicBezTo>
                    <a:pt x="2914" y="1415"/>
                    <a:pt x="2793" y="812"/>
                    <a:pt x="2392" y="412"/>
                  </a:cubicBezTo>
                  <a:cubicBezTo>
                    <a:pt x="2124" y="143"/>
                    <a:pt x="1766" y="1"/>
                    <a:pt x="14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20"/>
            <p:cNvSpPr/>
            <p:nvPr/>
          </p:nvSpPr>
          <p:spPr>
            <a:xfrm>
              <a:off x="2339550" y="3382650"/>
              <a:ext cx="32375" cy="31150"/>
            </a:xfrm>
            <a:custGeom>
              <a:avLst/>
              <a:gdLst/>
              <a:ahLst/>
              <a:cxnLst/>
              <a:rect l="l" t="t" r="r" b="b"/>
              <a:pathLst>
                <a:path w="1295" h="1246" extrusionOk="0">
                  <a:moveTo>
                    <a:pt x="623" y="0"/>
                  </a:moveTo>
                  <a:cubicBezTo>
                    <a:pt x="543" y="0"/>
                    <a:pt x="462" y="16"/>
                    <a:pt x="386" y="47"/>
                  </a:cubicBezTo>
                  <a:cubicBezTo>
                    <a:pt x="153" y="145"/>
                    <a:pt x="1" y="372"/>
                    <a:pt x="1" y="623"/>
                  </a:cubicBezTo>
                  <a:cubicBezTo>
                    <a:pt x="1" y="967"/>
                    <a:pt x="279" y="1245"/>
                    <a:pt x="623" y="1245"/>
                  </a:cubicBezTo>
                  <a:cubicBezTo>
                    <a:pt x="876" y="1245"/>
                    <a:pt x="1103" y="1094"/>
                    <a:pt x="1199" y="862"/>
                  </a:cubicBezTo>
                  <a:cubicBezTo>
                    <a:pt x="1295" y="629"/>
                    <a:pt x="1242" y="362"/>
                    <a:pt x="1063" y="183"/>
                  </a:cubicBezTo>
                  <a:cubicBezTo>
                    <a:pt x="945" y="64"/>
                    <a:pt x="785" y="0"/>
                    <a:pt x="62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20"/>
            <p:cNvSpPr/>
            <p:nvPr/>
          </p:nvSpPr>
          <p:spPr>
            <a:xfrm>
              <a:off x="1408075" y="3583625"/>
              <a:ext cx="108075" cy="104000"/>
            </a:xfrm>
            <a:custGeom>
              <a:avLst/>
              <a:gdLst/>
              <a:ahLst/>
              <a:cxnLst/>
              <a:rect l="l" t="t" r="r" b="b"/>
              <a:pathLst>
                <a:path w="4323" h="4160" extrusionOk="0">
                  <a:moveTo>
                    <a:pt x="2080" y="0"/>
                  </a:moveTo>
                  <a:cubicBezTo>
                    <a:pt x="1812" y="0"/>
                    <a:pt x="1542" y="52"/>
                    <a:pt x="1284" y="159"/>
                  </a:cubicBezTo>
                  <a:cubicBezTo>
                    <a:pt x="507" y="481"/>
                    <a:pt x="1" y="1239"/>
                    <a:pt x="1" y="2080"/>
                  </a:cubicBezTo>
                  <a:cubicBezTo>
                    <a:pt x="1" y="3227"/>
                    <a:pt x="931" y="4159"/>
                    <a:pt x="2080" y="4159"/>
                  </a:cubicBezTo>
                  <a:cubicBezTo>
                    <a:pt x="2921" y="4159"/>
                    <a:pt x="3679" y="3653"/>
                    <a:pt x="4000" y="2875"/>
                  </a:cubicBezTo>
                  <a:cubicBezTo>
                    <a:pt x="4322" y="2098"/>
                    <a:pt x="4145" y="1204"/>
                    <a:pt x="3550" y="609"/>
                  </a:cubicBezTo>
                  <a:cubicBezTo>
                    <a:pt x="3153" y="212"/>
                    <a:pt x="2621" y="0"/>
                    <a:pt x="208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20"/>
            <p:cNvSpPr/>
            <p:nvPr/>
          </p:nvSpPr>
          <p:spPr>
            <a:xfrm>
              <a:off x="1456175" y="3479925"/>
              <a:ext cx="18225" cy="15600"/>
            </a:xfrm>
            <a:custGeom>
              <a:avLst/>
              <a:gdLst/>
              <a:ahLst/>
              <a:cxnLst/>
              <a:rect l="l" t="t" r="r" b="b"/>
              <a:pathLst>
                <a:path w="729" h="624" extrusionOk="0">
                  <a:moveTo>
                    <a:pt x="314" y="1"/>
                  </a:moveTo>
                  <a:cubicBezTo>
                    <a:pt x="154" y="1"/>
                    <a:pt x="1" y="125"/>
                    <a:pt x="1" y="312"/>
                  </a:cubicBezTo>
                  <a:cubicBezTo>
                    <a:pt x="1" y="485"/>
                    <a:pt x="139" y="623"/>
                    <a:pt x="312" y="623"/>
                  </a:cubicBezTo>
                  <a:cubicBezTo>
                    <a:pt x="588" y="623"/>
                    <a:pt x="728" y="288"/>
                    <a:pt x="531" y="93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20"/>
            <p:cNvSpPr/>
            <p:nvPr/>
          </p:nvSpPr>
          <p:spPr>
            <a:xfrm>
              <a:off x="1292725" y="3596675"/>
              <a:ext cx="27300" cy="23375"/>
            </a:xfrm>
            <a:custGeom>
              <a:avLst/>
              <a:gdLst/>
              <a:ahLst/>
              <a:cxnLst/>
              <a:rect l="l" t="t" r="r" b="b"/>
              <a:pathLst>
                <a:path w="1092" h="935" extrusionOk="0">
                  <a:moveTo>
                    <a:pt x="471" y="0"/>
                  </a:moveTo>
                  <a:cubicBezTo>
                    <a:pt x="231" y="0"/>
                    <a:pt x="0" y="187"/>
                    <a:pt x="0" y="469"/>
                  </a:cubicBezTo>
                  <a:cubicBezTo>
                    <a:pt x="0" y="726"/>
                    <a:pt x="209" y="935"/>
                    <a:pt x="468" y="935"/>
                  </a:cubicBezTo>
                  <a:cubicBezTo>
                    <a:pt x="884" y="935"/>
                    <a:pt x="1092" y="431"/>
                    <a:pt x="797" y="138"/>
                  </a:cubicBezTo>
                  <a:cubicBezTo>
                    <a:pt x="702" y="43"/>
                    <a:pt x="586" y="0"/>
                    <a:pt x="47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20"/>
            <p:cNvSpPr/>
            <p:nvPr/>
          </p:nvSpPr>
          <p:spPr>
            <a:xfrm>
              <a:off x="708975" y="3514975"/>
              <a:ext cx="64775" cy="62325"/>
            </a:xfrm>
            <a:custGeom>
              <a:avLst/>
              <a:gdLst/>
              <a:ahLst/>
              <a:cxnLst/>
              <a:rect l="l" t="t" r="r" b="b"/>
              <a:pathLst>
                <a:path w="2591" h="2493" extrusionOk="0">
                  <a:moveTo>
                    <a:pt x="1247" y="1"/>
                  </a:moveTo>
                  <a:cubicBezTo>
                    <a:pt x="1086" y="1"/>
                    <a:pt x="924" y="32"/>
                    <a:pt x="770" y="96"/>
                  </a:cubicBezTo>
                  <a:cubicBezTo>
                    <a:pt x="304" y="289"/>
                    <a:pt x="1" y="743"/>
                    <a:pt x="1" y="1246"/>
                  </a:cubicBezTo>
                  <a:cubicBezTo>
                    <a:pt x="1" y="1934"/>
                    <a:pt x="558" y="2492"/>
                    <a:pt x="1247" y="2492"/>
                  </a:cubicBezTo>
                  <a:cubicBezTo>
                    <a:pt x="1750" y="2492"/>
                    <a:pt x="2204" y="2188"/>
                    <a:pt x="2397" y="1723"/>
                  </a:cubicBezTo>
                  <a:cubicBezTo>
                    <a:pt x="2590" y="1257"/>
                    <a:pt x="2484" y="722"/>
                    <a:pt x="2127" y="365"/>
                  </a:cubicBezTo>
                  <a:cubicBezTo>
                    <a:pt x="1889" y="127"/>
                    <a:pt x="1571" y="1"/>
                    <a:pt x="1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20"/>
            <p:cNvSpPr/>
            <p:nvPr/>
          </p:nvSpPr>
          <p:spPr>
            <a:xfrm>
              <a:off x="767375" y="3939150"/>
              <a:ext cx="40450" cy="38925"/>
            </a:xfrm>
            <a:custGeom>
              <a:avLst/>
              <a:gdLst/>
              <a:ahLst/>
              <a:cxnLst/>
              <a:rect l="l" t="t" r="r" b="b"/>
              <a:pathLst>
                <a:path w="1618" h="1557" extrusionOk="0">
                  <a:moveTo>
                    <a:pt x="779" y="0"/>
                  </a:moveTo>
                  <a:cubicBezTo>
                    <a:pt x="679" y="0"/>
                    <a:pt x="578" y="20"/>
                    <a:pt x="481" y="60"/>
                  </a:cubicBezTo>
                  <a:cubicBezTo>
                    <a:pt x="190" y="180"/>
                    <a:pt x="0" y="464"/>
                    <a:pt x="0" y="778"/>
                  </a:cubicBezTo>
                  <a:cubicBezTo>
                    <a:pt x="0" y="1208"/>
                    <a:pt x="349" y="1557"/>
                    <a:pt x="779" y="1557"/>
                  </a:cubicBezTo>
                  <a:cubicBezTo>
                    <a:pt x="1093" y="1557"/>
                    <a:pt x="1377" y="1367"/>
                    <a:pt x="1497" y="1077"/>
                  </a:cubicBezTo>
                  <a:cubicBezTo>
                    <a:pt x="1618" y="786"/>
                    <a:pt x="1552" y="450"/>
                    <a:pt x="1329" y="228"/>
                  </a:cubicBezTo>
                  <a:cubicBezTo>
                    <a:pt x="1180" y="79"/>
                    <a:pt x="981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20"/>
            <p:cNvSpPr/>
            <p:nvPr/>
          </p:nvSpPr>
          <p:spPr>
            <a:xfrm>
              <a:off x="343175" y="3853525"/>
              <a:ext cx="62300" cy="62300"/>
            </a:xfrm>
            <a:custGeom>
              <a:avLst/>
              <a:gdLst/>
              <a:ahLst/>
              <a:cxnLst/>
              <a:rect l="l" t="t" r="r" b="b"/>
              <a:pathLst>
                <a:path w="2492" h="2492" extrusionOk="0">
                  <a:moveTo>
                    <a:pt x="1247" y="0"/>
                  </a:moveTo>
                  <a:cubicBezTo>
                    <a:pt x="558" y="0"/>
                    <a:pt x="1" y="558"/>
                    <a:pt x="1" y="1247"/>
                  </a:cubicBezTo>
                  <a:cubicBezTo>
                    <a:pt x="1" y="1933"/>
                    <a:pt x="558" y="2491"/>
                    <a:pt x="1247" y="2491"/>
                  </a:cubicBezTo>
                  <a:cubicBezTo>
                    <a:pt x="1933" y="2491"/>
                    <a:pt x="2491" y="1933"/>
                    <a:pt x="2491" y="1247"/>
                  </a:cubicBezTo>
                  <a:cubicBezTo>
                    <a:pt x="2491" y="558"/>
                    <a:pt x="1933" y="0"/>
                    <a:pt x="124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20"/>
            <p:cNvSpPr/>
            <p:nvPr/>
          </p:nvSpPr>
          <p:spPr>
            <a:xfrm>
              <a:off x="323700" y="3666725"/>
              <a:ext cx="40500" cy="38950"/>
            </a:xfrm>
            <a:custGeom>
              <a:avLst/>
              <a:gdLst/>
              <a:ahLst/>
              <a:cxnLst/>
              <a:rect l="l" t="t" r="r" b="b"/>
              <a:pathLst>
                <a:path w="1620" h="1558" extrusionOk="0">
                  <a:moveTo>
                    <a:pt x="778" y="1"/>
                  </a:moveTo>
                  <a:cubicBezTo>
                    <a:pt x="679" y="1"/>
                    <a:pt x="578" y="20"/>
                    <a:pt x="482" y="59"/>
                  </a:cubicBezTo>
                  <a:cubicBezTo>
                    <a:pt x="192" y="181"/>
                    <a:pt x="1" y="464"/>
                    <a:pt x="1" y="779"/>
                  </a:cubicBezTo>
                  <a:cubicBezTo>
                    <a:pt x="1" y="1209"/>
                    <a:pt x="350" y="1558"/>
                    <a:pt x="780" y="1558"/>
                  </a:cubicBezTo>
                  <a:cubicBezTo>
                    <a:pt x="1095" y="1558"/>
                    <a:pt x="1379" y="1369"/>
                    <a:pt x="1499" y="1077"/>
                  </a:cubicBezTo>
                  <a:cubicBezTo>
                    <a:pt x="1620" y="787"/>
                    <a:pt x="1554" y="452"/>
                    <a:pt x="1330" y="229"/>
                  </a:cubicBezTo>
                  <a:cubicBezTo>
                    <a:pt x="1180" y="80"/>
                    <a:pt x="981" y="1"/>
                    <a:pt x="77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20"/>
            <p:cNvSpPr/>
            <p:nvPr/>
          </p:nvSpPr>
          <p:spPr>
            <a:xfrm>
              <a:off x="238075" y="3974125"/>
              <a:ext cx="27350" cy="23425"/>
            </a:xfrm>
            <a:custGeom>
              <a:avLst/>
              <a:gdLst/>
              <a:ahLst/>
              <a:cxnLst/>
              <a:rect l="l" t="t" r="r" b="b"/>
              <a:pathLst>
                <a:path w="1094" h="937" extrusionOk="0">
                  <a:moveTo>
                    <a:pt x="472" y="0"/>
                  </a:moveTo>
                  <a:cubicBezTo>
                    <a:pt x="231" y="0"/>
                    <a:pt x="1" y="187"/>
                    <a:pt x="2" y="469"/>
                  </a:cubicBezTo>
                  <a:cubicBezTo>
                    <a:pt x="2" y="727"/>
                    <a:pt x="211" y="936"/>
                    <a:pt x="469" y="936"/>
                  </a:cubicBezTo>
                  <a:cubicBezTo>
                    <a:pt x="886" y="935"/>
                    <a:pt x="1093" y="431"/>
                    <a:pt x="799" y="138"/>
                  </a:cubicBezTo>
                  <a:cubicBezTo>
                    <a:pt x="703" y="43"/>
                    <a:pt x="586" y="0"/>
                    <a:pt x="4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20"/>
            <p:cNvSpPr/>
            <p:nvPr/>
          </p:nvSpPr>
          <p:spPr>
            <a:xfrm>
              <a:off x="1417250" y="3931350"/>
              <a:ext cx="18225" cy="15625"/>
            </a:xfrm>
            <a:custGeom>
              <a:avLst/>
              <a:gdLst/>
              <a:ahLst/>
              <a:cxnLst/>
              <a:rect l="l" t="t" r="r" b="b"/>
              <a:pathLst>
                <a:path w="729" h="625" extrusionOk="0">
                  <a:moveTo>
                    <a:pt x="314" y="1"/>
                  </a:moveTo>
                  <a:cubicBezTo>
                    <a:pt x="154" y="1"/>
                    <a:pt x="1" y="125"/>
                    <a:pt x="1" y="313"/>
                  </a:cubicBezTo>
                  <a:cubicBezTo>
                    <a:pt x="1" y="484"/>
                    <a:pt x="140" y="624"/>
                    <a:pt x="312" y="624"/>
                  </a:cubicBezTo>
                  <a:cubicBezTo>
                    <a:pt x="590" y="624"/>
                    <a:pt x="728" y="289"/>
                    <a:pt x="533" y="92"/>
                  </a:cubicBezTo>
                  <a:cubicBezTo>
                    <a:pt x="469" y="2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20"/>
            <p:cNvSpPr/>
            <p:nvPr/>
          </p:nvSpPr>
          <p:spPr>
            <a:xfrm>
              <a:off x="1724700" y="4188175"/>
              <a:ext cx="18200" cy="15625"/>
            </a:xfrm>
            <a:custGeom>
              <a:avLst/>
              <a:gdLst/>
              <a:ahLst/>
              <a:cxnLst/>
              <a:rect l="l" t="t" r="r" b="b"/>
              <a:pathLst>
                <a:path w="728" h="625" extrusionOk="0">
                  <a:moveTo>
                    <a:pt x="314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5"/>
                    <a:pt x="139" y="624"/>
                    <a:pt x="312" y="624"/>
                  </a:cubicBezTo>
                  <a:cubicBezTo>
                    <a:pt x="588" y="624"/>
                    <a:pt x="728" y="289"/>
                    <a:pt x="531" y="92"/>
                  </a:cubicBezTo>
                  <a:cubicBezTo>
                    <a:pt x="468" y="29"/>
                    <a:pt x="390" y="1"/>
                    <a:pt x="3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20"/>
            <p:cNvSpPr/>
            <p:nvPr/>
          </p:nvSpPr>
          <p:spPr>
            <a:xfrm>
              <a:off x="1923150" y="3623925"/>
              <a:ext cx="40475" cy="38975"/>
            </a:xfrm>
            <a:custGeom>
              <a:avLst/>
              <a:gdLst/>
              <a:ahLst/>
              <a:cxnLst/>
              <a:rect l="l" t="t" r="r" b="b"/>
              <a:pathLst>
                <a:path w="1619" h="1559" extrusionOk="0">
                  <a:moveTo>
                    <a:pt x="779" y="0"/>
                  </a:moveTo>
                  <a:cubicBezTo>
                    <a:pt x="679" y="0"/>
                    <a:pt x="578" y="20"/>
                    <a:pt x="481" y="59"/>
                  </a:cubicBezTo>
                  <a:cubicBezTo>
                    <a:pt x="191" y="180"/>
                    <a:pt x="2" y="464"/>
                    <a:pt x="2" y="779"/>
                  </a:cubicBezTo>
                  <a:cubicBezTo>
                    <a:pt x="0" y="1209"/>
                    <a:pt x="349" y="1558"/>
                    <a:pt x="779" y="1558"/>
                  </a:cubicBezTo>
                  <a:cubicBezTo>
                    <a:pt x="1094" y="1558"/>
                    <a:pt x="1378" y="1367"/>
                    <a:pt x="1499" y="1077"/>
                  </a:cubicBezTo>
                  <a:cubicBezTo>
                    <a:pt x="1619" y="785"/>
                    <a:pt x="1553" y="452"/>
                    <a:pt x="1330" y="228"/>
                  </a:cubicBezTo>
                  <a:cubicBezTo>
                    <a:pt x="1181" y="79"/>
                    <a:pt x="982" y="0"/>
                    <a:pt x="77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20"/>
            <p:cNvSpPr/>
            <p:nvPr/>
          </p:nvSpPr>
          <p:spPr>
            <a:xfrm>
              <a:off x="1612425" y="4592100"/>
              <a:ext cx="6600" cy="5675"/>
            </a:xfrm>
            <a:custGeom>
              <a:avLst/>
              <a:gdLst/>
              <a:ahLst/>
              <a:cxnLst/>
              <a:rect l="l" t="t" r="r" b="b"/>
              <a:pathLst>
                <a:path w="264" h="227" extrusionOk="0">
                  <a:moveTo>
                    <a:pt x="114" y="0"/>
                  </a:moveTo>
                  <a:cubicBezTo>
                    <a:pt x="56" y="0"/>
                    <a:pt x="0" y="46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212" y="227"/>
                    <a:pt x="263" y="105"/>
                    <a:pt x="193" y="33"/>
                  </a:cubicBezTo>
                  <a:cubicBezTo>
                    <a:pt x="170" y="10"/>
                    <a:pt x="142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20"/>
            <p:cNvSpPr/>
            <p:nvPr/>
          </p:nvSpPr>
          <p:spPr>
            <a:xfrm>
              <a:off x="1324250" y="4674600"/>
              <a:ext cx="6650" cy="5650"/>
            </a:xfrm>
            <a:custGeom>
              <a:avLst/>
              <a:gdLst/>
              <a:ahLst/>
              <a:cxnLst/>
              <a:rect l="l" t="t" r="r" b="b"/>
              <a:pathLst>
                <a:path w="266" h="226" extrusionOk="0">
                  <a:moveTo>
                    <a:pt x="115" y="1"/>
                  </a:moveTo>
                  <a:cubicBezTo>
                    <a:pt x="57" y="1"/>
                    <a:pt x="1" y="46"/>
                    <a:pt x="1" y="115"/>
                  </a:cubicBezTo>
                  <a:cubicBezTo>
                    <a:pt x="2" y="176"/>
                    <a:pt x="52" y="226"/>
                    <a:pt x="113" y="226"/>
                  </a:cubicBezTo>
                  <a:cubicBezTo>
                    <a:pt x="214" y="226"/>
                    <a:pt x="265" y="104"/>
                    <a:pt x="193" y="34"/>
                  </a:cubicBezTo>
                  <a:cubicBezTo>
                    <a:pt x="170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20"/>
            <p:cNvSpPr/>
            <p:nvPr/>
          </p:nvSpPr>
          <p:spPr>
            <a:xfrm>
              <a:off x="1962100" y="4316550"/>
              <a:ext cx="19650" cy="16850"/>
            </a:xfrm>
            <a:custGeom>
              <a:avLst/>
              <a:gdLst/>
              <a:ahLst/>
              <a:cxnLst/>
              <a:rect l="l" t="t" r="r" b="b"/>
              <a:pathLst>
                <a:path w="786" h="674" extrusionOk="0">
                  <a:moveTo>
                    <a:pt x="338" y="1"/>
                  </a:moveTo>
                  <a:cubicBezTo>
                    <a:pt x="166" y="1"/>
                    <a:pt x="1" y="134"/>
                    <a:pt x="1" y="337"/>
                  </a:cubicBezTo>
                  <a:cubicBezTo>
                    <a:pt x="1" y="523"/>
                    <a:pt x="151" y="673"/>
                    <a:pt x="336" y="673"/>
                  </a:cubicBezTo>
                  <a:cubicBezTo>
                    <a:pt x="635" y="673"/>
                    <a:pt x="785" y="311"/>
                    <a:pt x="573" y="99"/>
                  </a:cubicBezTo>
                  <a:cubicBezTo>
                    <a:pt x="505" y="31"/>
                    <a:pt x="421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20"/>
            <p:cNvSpPr/>
            <p:nvPr/>
          </p:nvSpPr>
          <p:spPr>
            <a:xfrm>
              <a:off x="1875375" y="4334725"/>
              <a:ext cx="6600" cy="5700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14" y="1"/>
                  </a:moveTo>
                  <a:cubicBezTo>
                    <a:pt x="56" y="1"/>
                    <a:pt x="1" y="46"/>
                    <a:pt x="1" y="115"/>
                  </a:cubicBezTo>
                  <a:cubicBezTo>
                    <a:pt x="1" y="176"/>
                    <a:pt x="50" y="227"/>
                    <a:pt x="113" y="227"/>
                  </a:cubicBezTo>
                  <a:cubicBezTo>
                    <a:pt x="213" y="227"/>
                    <a:pt x="264" y="106"/>
                    <a:pt x="193" y="34"/>
                  </a:cubicBezTo>
                  <a:cubicBezTo>
                    <a:pt x="170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20"/>
            <p:cNvSpPr/>
            <p:nvPr/>
          </p:nvSpPr>
          <p:spPr>
            <a:xfrm>
              <a:off x="2272600" y="4176675"/>
              <a:ext cx="6625" cy="5675"/>
            </a:xfrm>
            <a:custGeom>
              <a:avLst/>
              <a:gdLst/>
              <a:ahLst/>
              <a:cxnLst/>
              <a:rect l="l" t="t" r="r" b="b"/>
              <a:pathLst>
                <a:path w="265" h="227" extrusionOk="0">
                  <a:moveTo>
                    <a:pt x="114" y="1"/>
                  </a:moveTo>
                  <a:cubicBezTo>
                    <a:pt x="56" y="1"/>
                    <a:pt x="0" y="45"/>
                    <a:pt x="0" y="113"/>
                  </a:cubicBezTo>
                  <a:cubicBezTo>
                    <a:pt x="0" y="175"/>
                    <a:pt x="50" y="226"/>
                    <a:pt x="113" y="226"/>
                  </a:cubicBezTo>
                  <a:cubicBezTo>
                    <a:pt x="114" y="226"/>
                    <a:pt x="114" y="226"/>
                    <a:pt x="115" y="226"/>
                  </a:cubicBezTo>
                  <a:cubicBezTo>
                    <a:pt x="214" y="226"/>
                    <a:pt x="265" y="105"/>
                    <a:pt x="194" y="34"/>
                  </a:cubicBezTo>
                  <a:cubicBezTo>
                    <a:pt x="171" y="11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20"/>
            <p:cNvSpPr/>
            <p:nvPr/>
          </p:nvSpPr>
          <p:spPr>
            <a:xfrm>
              <a:off x="2405475" y="4158500"/>
              <a:ext cx="16350" cy="14025"/>
            </a:xfrm>
            <a:custGeom>
              <a:avLst/>
              <a:gdLst/>
              <a:ahLst/>
              <a:cxnLst/>
              <a:rect l="l" t="t" r="r" b="b"/>
              <a:pathLst>
                <a:path w="654" h="561" extrusionOk="0">
                  <a:moveTo>
                    <a:pt x="283" y="1"/>
                  </a:moveTo>
                  <a:cubicBezTo>
                    <a:pt x="139" y="1"/>
                    <a:pt x="0" y="112"/>
                    <a:pt x="0" y="281"/>
                  </a:cubicBezTo>
                  <a:cubicBezTo>
                    <a:pt x="0" y="436"/>
                    <a:pt x="126" y="561"/>
                    <a:pt x="281" y="561"/>
                  </a:cubicBezTo>
                  <a:cubicBezTo>
                    <a:pt x="529" y="561"/>
                    <a:pt x="654" y="259"/>
                    <a:pt x="478" y="83"/>
                  </a:cubicBezTo>
                  <a:cubicBezTo>
                    <a:pt x="421" y="26"/>
                    <a:pt x="351" y="1"/>
                    <a:pt x="28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20"/>
            <p:cNvSpPr/>
            <p:nvPr/>
          </p:nvSpPr>
          <p:spPr>
            <a:xfrm>
              <a:off x="2338350" y="42871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25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0" y="449"/>
                    <a:pt x="225" y="449"/>
                  </a:cubicBezTo>
                  <a:cubicBezTo>
                    <a:pt x="423" y="449"/>
                    <a:pt x="524" y="209"/>
                    <a:pt x="383" y="67"/>
                  </a:cubicBezTo>
                  <a:cubicBezTo>
                    <a:pt x="337" y="21"/>
                    <a:pt x="280" y="1"/>
                    <a:pt x="2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20"/>
            <p:cNvSpPr/>
            <p:nvPr/>
          </p:nvSpPr>
          <p:spPr>
            <a:xfrm>
              <a:off x="2136900" y="4291400"/>
              <a:ext cx="22425" cy="22425"/>
            </a:xfrm>
            <a:custGeom>
              <a:avLst/>
              <a:gdLst/>
              <a:ahLst/>
              <a:cxnLst/>
              <a:rect l="l" t="t" r="r" b="b"/>
              <a:pathLst>
                <a:path w="897" h="897" extrusionOk="0">
                  <a:moveTo>
                    <a:pt x="449" y="0"/>
                  </a:moveTo>
                  <a:cubicBezTo>
                    <a:pt x="202" y="0"/>
                    <a:pt x="1" y="200"/>
                    <a:pt x="1" y="448"/>
                  </a:cubicBezTo>
                  <a:cubicBezTo>
                    <a:pt x="1" y="695"/>
                    <a:pt x="202" y="896"/>
                    <a:pt x="449" y="896"/>
                  </a:cubicBezTo>
                  <a:cubicBezTo>
                    <a:pt x="697" y="896"/>
                    <a:pt x="897" y="695"/>
                    <a:pt x="897" y="448"/>
                  </a:cubicBezTo>
                  <a:cubicBezTo>
                    <a:pt x="897" y="200"/>
                    <a:pt x="697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20"/>
            <p:cNvSpPr/>
            <p:nvPr/>
          </p:nvSpPr>
          <p:spPr>
            <a:xfrm>
              <a:off x="2078175" y="42732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226" y="1"/>
                  </a:moveTo>
                  <a:cubicBezTo>
                    <a:pt x="111" y="1"/>
                    <a:pt x="1" y="90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cubicBezTo>
                    <a:pt x="424" y="449"/>
                    <a:pt x="524" y="208"/>
                    <a:pt x="382" y="67"/>
                  </a:cubicBezTo>
                  <a:cubicBezTo>
                    <a:pt x="337" y="21"/>
                    <a:pt x="281" y="1"/>
                    <a:pt x="2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20"/>
            <p:cNvSpPr/>
            <p:nvPr/>
          </p:nvSpPr>
          <p:spPr>
            <a:xfrm>
              <a:off x="2118725" y="4124925"/>
              <a:ext cx="30800" cy="30800"/>
            </a:xfrm>
            <a:custGeom>
              <a:avLst/>
              <a:gdLst/>
              <a:ahLst/>
              <a:cxnLst/>
              <a:rect l="l" t="t" r="r" b="b"/>
              <a:pathLst>
                <a:path w="1232" h="1232" extrusionOk="0">
                  <a:moveTo>
                    <a:pt x="617" y="1"/>
                  </a:moveTo>
                  <a:cubicBezTo>
                    <a:pt x="277" y="1"/>
                    <a:pt x="0" y="278"/>
                    <a:pt x="0" y="617"/>
                  </a:cubicBezTo>
                  <a:cubicBezTo>
                    <a:pt x="0" y="957"/>
                    <a:pt x="277" y="1232"/>
                    <a:pt x="617" y="1232"/>
                  </a:cubicBezTo>
                  <a:cubicBezTo>
                    <a:pt x="956" y="1232"/>
                    <a:pt x="1231" y="957"/>
                    <a:pt x="1231" y="617"/>
                  </a:cubicBezTo>
                  <a:cubicBezTo>
                    <a:pt x="1231" y="278"/>
                    <a:pt x="956" y="1"/>
                    <a:pt x="61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20"/>
            <p:cNvSpPr/>
            <p:nvPr/>
          </p:nvSpPr>
          <p:spPr>
            <a:xfrm>
              <a:off x="3079175" y="5008700"/>
              <a:ext cx="79825" cy="72000"/>
            </a:xfrm>
            <a:custGeom>
              <a:avLst/>
              <a:gdLst/>
              <a:ahLst/>
              <a:cxnLst/>
              <a:rect l="l" t="t" r="r" b="b"/>
              <a:pathLst>
                <a:path w="3193" h="2880" extrusionOk="0">
                  <a:moveTo>
                    <a:pt x="1640" y="0"/>
                  </a:moveTo>
                  <a:cubicBezTo>
                    <a:pt x="1082" y="0"/>
                    <a:pt x="572" y="323"/>
                    <a:pt x="335" y="834"/>
                  </a:cubicBezTo>
                  <a:cubicBezTo>
                    <a:pt x="0" y="1556"/>
                    <a:pt x="313" y="2411"/>
                    <a:pt x="1034" y="2746"/>
                  </a:cubicBezTo>
                  <a:cubicBezTo>
                    <a:pt x="1228" y="2836"/>
                    <a:pt x="1435" y="2880"/>
                    <a:pt x="1640" y="2880"/>
                  </a:cubicBezTo>
                  <a:cubicBezTo>
                    <a:pt x="1995" y="2880"/>
                    <a:pt x="2344" y="2749"/>
                    <a:pt x="2616" y="2500"/>
                  </a:cubicBezTo>
                  <a:cubicBezTo>
                    <a:pt x="3044" y="2106"/>
                    <a:pt x="3193" y="1493"/>
                    <a:pt x="2993" y="946"/>
                  </a:cubicBezTo>
                  <a:cubicBezTo>
                    <a:pt x="2793" y="398"/>
                    <a:pt x="2283" y="26"/>
                    <a:pt x="1700" y="2"/>
                  </a:cubicBezTo>
                  <a:cubicBezTo>
                    <a:pt x="1680" y="1"/>
                    <a:pt x="1660" y="0"/>
                    <a:pt x="164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20"/>
            <p:cNvSpPr/>
            <p:nvPr/>
          </p:nvSpPr>
          <p:spPr>
            <a:xfrm>
              <a:off x="2797125" y="5036075"/>
              <a:ext cx="46100" cy="41550"/>
            </a:xfrm>
            <a:custGeom>
              <a:avLst/>
              <a:gdLst/>
              <a:ahLst/>
              <a:cxnLst/>
              <a:rect l="l" t="t" r="r" b="b"/>
              <a:pathLst>
                <a:path w="1844" h="1662" extrusionOk="0">
                  <a:moveTo>
                    <a:pt x="948" y="0"/>
                  </a:moveTo>
                  <a:cubicBezTo>
                    <a:pt x="626" y="0"/>
                    <a:pt x="331" y="187"/>
                    <a:pt x="194" y="480"/>
                  </a:cubicBezTo>
                  <a:cubicBezTo>
                    <a:pt x="0" y="897"/>
                    <a:pt x="181" y="1391"/>
                    <a:pt x="597" y="1585"/>
                  </a:cubicBezTo>
                  <a:cubicBezTo>
                    <a:pt x="709" y="1637"/>
                    <a:pt x="828" y="1662"/>
                    <a:pt x="946" y="1662"/>
                  </a:cubicBezTo>
                  <a:cubicBezTo>
                    <a:pt x="1151" y="1662"/>
                    <a:pt x="1353" y="1586"/>
                    <a:pt x="1509" y="1442"/>
                  </a:cubicBezTo>
                  <a:cubicBezTo>
                    <a:pt x="1757" y="1215"/>
                    <a:pt x="1843" y="861"/>
                    <a:pt x="1727" y="545"/>
                  </a:cubicBezTo>
                  <a:cubicBezTo>
                    <a:pt x="1612" y="229"/>
                    <a:pt x="1317" y="14"/>
                    <a:pt x="982" y="1"/>
                  </a:cubicBezTo>
                  <a:cubicBezTo>
                    <a:pt x="971" y="0"/>
                    <a:pt x="959" y="0"/>
                    <a:pt x="94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20"/>
            <p:cNvSpPr/>
            <p:nvPr/>
          </p:nvSpPr>
          <p:spPr>
            <a:xfrm>
              <a:off x="2958550" y="4955800"/>
              <a:ext cx="26650" cy="22900"/>
            </a:xfrm>
            <a:custGeom>
              <a:avLst/>
              <a:gdLst/>
              <a:ahLst/>
              <a:cxnLst/>
              <a:rect l="l" t="t" r="r" b="b"/>
              <a:pathLst>
                <a:path w="1066" h="916" extrusionOk="0">
                  <a:moveTo>
                    <a:pt x="521" y="1"/>
                  </a:moveTo>
                  <a:cubicBezTo>
                    <a:pt x="356" y="1"/>
                    <a:pt x="190" y="88"/>
                    <a:pt x="107" y="266"/>
                  </a:cubicBezTo>
                  <a:cubicBezTo>
                    <a:pt x="0" y="494"/>
                    <a:pt x="100" y="765"/>
                    <a:pt x="330" y="872"/>
                  </a:cubicBezTo>
                  <a:cubicBezTo>
                    <a:pt x="394" y="902"/>
                    <a:pt x="460" y="915"/>
                    <a:pt x="523" y="915"/>
                  </a:cubicBezTo>
                  <a:cubicBezTo>
                    <a:pt x="819" y="915"/>
                    <a:pt x="1066" y="615"/>
                    <a:pt x="950" y="300"/>
                  </a:cubicBezTo>
                  <a:cubicBezTo>
                    <a:pt x="878" y="102"/>
                    <a:pt x="700" y="1"/>
                    <a:pt x="52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20"/>
            <p:cNvSpPr/>
            <p:nvPr/>
          </p:nvSpPr>
          <p:spPr>
            <a:xfrm>
              <a:off x="2821425" y="4925750"/>
              <a:ext cx="26650" cy="22875"/>
            </a:xfrm>
            <a:custGeom>
              <a:avLst/>
              <a:gdLst/>
              <a:ahLst/>
              <a:cxnLst/>
              <a:rect l="l" t="t" r="r" b="b"/>
              <a:pathLst>
                <a:path w="1066" h="915" extrusionOk="0">
                  <a:moveTo>
                    <a:pt x="520" y="0"/>
                  </a:moveTo>
                  <a:cubicBezTo>
                    <a:pt x="355" y="0"/>
                    <a:pt x="190" y="87"/>
                    <a:pt x="108" y="264"/>
                  </a:cubicBezTo>
                  <a:cubicBezTo>
                    <a:pt x="1" y="494"/>
                    <a:pt x="100" y="764"/>
                    <a:pt x="329" y="871"/>
                  </a:cubicBezTo>
                  <a:cubicBezTo>
                    <a:pt x="394" y="901"/>
                    <a:pt x="459" y="915"/>
                    <a:pt x="523" y="915"/>
                  </a:cubicBezTo>
                  <a:cubicBezTo>
                    <a:pt x="820" y="915"/>
                    <a:pt x="1066" y="615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20"/>
            <p:cNvSpPr/>
            <p:nvPr/>
          </p:nvSpPr>
          <p:spPr>
            <a:xfrm>
              <a:off x="2871450" y="5204375"/>
              <a:ext cx="67550" cy="60925"/>
            </a:xfrm>
            <a:custGeom>
              <a:avLst/>
              <a:gdLst/>
              <a:ahLst/>
              <a:cxnLst/>
              <a:rect l="l" t="t" r="r" b="b"/>
              <a:pathLst>
                <a:path w="2702" h="2437" extrusionOk="0">
                  <a:moveTo>
                    <a:pt x="1390" y="0"/>
                  </a:moveTo>
                  <a:cubicBezTo>
                    <a:pt x="917" y="0"/>
                    <a:pt x="484" y="274"/>
                    <a:pt x="283" y="706"/>
                  </a:cubicBezTo>
                  <a:cubicBezTo>
                    <a:pt x="0" y="1316"/>
                    <a:pt x="265" y="2041"/>
                    <a:pt x="875" y="2323"/>
                  </a:cubicBezTo>
                  <a:cubicBezTo>
                    <a:pt x="1039" y="2399"/>
                    <a:pt x="1214" y="2436"/>
                    <a:pt x="1388" y="2436"/>
                  </a:cubicBezTo>
                  <a:cubicBezTo>
                    <a:pt x="1687" y="2436"/>
                    <a:pt x="1984" y="2326"/>
                    <a:pt x="2213" y="2116"/>
                  </a:cubicBezTo>
                  <a:cubicBezTo>
                    <a:pt x="2575" y="1782"/>
                    <a:pt x="2701" y="1262"/>
                    <a:pt x="2532" y="801"/>
                  </a:cubicBezTo>
                  <a:cubicBezTo>
                    <a:pt x="2362" y="338"/>
                    <a:pt x="1932" y="22"/>
                    <a:pt x="1439" y="1"/>
                  </a:cubicBezTo>
                  <a:cubicBezTo>
                    <a:pt x="1423" y="0"/>
                    <a:pt x="1406" y="0"/>
                    <a:pt x="139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20"/>
            <p:cNvSpPr/>
            <p:nvPr/>
          </p:nvSpPr>
          <p:spPr>
            <a:xfrm>
              <a:off x="3297875" y="476312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6" y="0"/>
                  </a:moveTo>
                  <a:cubicBezTo>
                    <a:pt x="458" y="0"/>
                    <a:pt x="240" y="137"/>
                    <a:pt x="141" y="354"/>
                  </a:cubicBezTo>
                  <a:cubicBezTo>
                    <a:pt x="0" y="659"/>
                    <a:pt x="132" y="1020"/>
                    <a:pt x="437" y="1163"/>
                  </a:cubicBezTo>
                  <a:cubicBezTo>
                    <a:pt x="524" y="1203"/>
                    <a:pt x="611" y="1221"/>
                    <a:pt x="696" y="1221"/>
                  </a:cubicBezTo>
                  <a:cubicBezTo>
                    <a:pt x="1091" y="1221"/>
                    <a:pt x="1419" y="820"/>
                    <a:pt x="1266" y="401"/>
                  </a:cubicBezTo>
                  <a:cubicBezTo>
                    <a:pt x="1180" y="169"/>
                    <a:pt x="965" y="11"/>
                    <a:pt x="718" y="1"/>
                  </a:cubicBezTo>
                  <a:cubicBezTo>
                    <a:pt x="711" y="0"/>
                    <a:pt x="703" y="0"/>
                    <a:pt x="69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20"/>
            <p:cNvSpPr/>
            <p:nvPr/>
          </p:nvSpPr>
          <p:spPr>
            <a:xfrm>
              <a:off x="2554900" y="46911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4" y="1"/>
                  </a:moveTo>
                  <a:cubicBezTo>
                    <a:pt x="458" y="1"/>
                    <a:pt x="242" y="137"/>
                    <a:pt x="142" y="353"/>
                  </a:cubicBezTo>
                  <a:cubicBezTo>
                    <a:pt x="1" y="658"/>
                    <a:pt x="133" y="1020"/>
                    <a:pt x="438" y="1162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3" y="1220"/>
                    <a:pt x="1420" y="820"/>
                    <a:pt x="1266" y="400"/>
                  </a:cubicBezTo>
                  <a:cubicBezTo>
                    <a:pt x="1182" y="168"/>
                    <a:pt x="966" y="10"/>
                    <a:pt x="721" y="1"/>
                  </a:cubicBezTo>
                  <a:cubicBezTo>
                    <a:pt x="712" y="1"/>
                    <a:pt x="703" y="1"/>
                    <a:pt x="6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20"/>
            <p:cNvSpPr/>
            <p:nvPr/>
          </p:nvSpPr>
          <p:spPr>
            <a:xfrm>
              <a:off x="3507800" y="5132750"/>
              <a:ext cx="17800" cy="15275"/>
            </a:xfrm>
            <a:custGeom>
              <a:avLst/>
              <a:gdLst/>
              <a:ahLst/>
              <a:cxnLst/>
              <a:rect l="l" t="t" r="r" b="b"/>
              <a:pathLst>
                <a:path w="712" h="611" extrusionOk="0">
                  <a:moveTo>
                    <a:pt x="348" y="1"/>
                  </a:moveTo>
                  <a:cubicBezTo>
                    <a:pt x="237" y="1"/>
                    <a:pt x="127" y="59"/>
                    <a:pt x="73" y="177"/>
                  </a:cubicBezTo>
                  <a:cubicBezTo>
                    <a:pt x="1" y="329"/>
                    <a:pt x="68" y="511"/>
                    <a:pt x="220" y="581"/>
                  </a:cubicBezTo>
                  <a:cubicBezTo>
                    <a:pt x="263" y="601"/>
                    <a:pt x="307" y="611"/>
                    <a:pt x="349" y="611"/>
                  </a:cubicBezTo>
                  <a:cubicBezTo>
                    <a:pt x="547" y="611"/>
                    <a:pt x="712" y="410"/>
                    <a:pt x="635" y="201"/>
                  </a:cubicBezTo>
                  <a:cubicBezTo>
                    <a:pt x="586" y="68"/>
                    <a:pt x="467" y="1"/>
                    <a:pt x="34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20"/>
            <p:cNvSpPr/>
            <p:nvPr/>
          </p:nvSpPr>
          <p:spPr>
            <a:xfrm>
              <a:off x="3940975" y="4507625"/>
              <a:ext cx="35500" cy="30550"/>
            </a:xfrm>
            <a:custGeom>
              <a:avLst/>
              <a:gdLst/>
              <a:ahLst/>
              <a:cxnLst/>
              <a:rect l="l" t="t" r="r" b="b"/>
              <a:pathLst>
                <a:path w="1420" h="1222" extrusionOk="0">
                  <a:moveTo>
                    <a:pt x="693" y="1"/>
                  </a:moveTo>
                  <a:cubicBezTo>
                    <a:pt x="457" y="1"/>
                    <a:pt x="242" y="139"/>
                    <a:pt x="142" y="355"/>
                  </a:cubicBezTo>
                  <a:cubicBezTo>
                    <a:pt x="1" y="660"/>
                    <a:pt x="133" y="1021"/>
                    <a:pt x="438" y="1163"/>
                  </a:cubicBezTo>
                  <a:cubicBezTo>
                    <a:pt x="524" y="1204"/>
                    <a:pt x="612" y="1222"/>
                    <a:pt x="696" y="1222"/>
                  </a:cubicBezTo>
                  <a:cubicBezTo>
                    <a:pt x="1092" y="1222"/>
                    <a:pt x="1420" y="821"/>
                    <a:pt x="1266" y="401"/>
                  </a:cubicBezTo>
                  <a:cubicBezTo>
                    <a:pt x="1182" y="170"/>
                    <a:pt x="966" y="12"/>
                    <a:pt x="719" y="2"/>
                  </a:cubicBezTo>
                  <a:cubicBezTo>
                    <a:pt x="710" y="1"/>
                    <a:pt x="702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20"/>
            <p:cNvSpPr/>
            <p:nvPr/>
          </p:nvSpPr>
          <p:spPr>
            <a:xfrm>
              <a:off x="3204900" y="5225075"/>
              <a:ext cx="36325" cy="32775"/>
            </a:xfrm>
            <a:custGeom>
              <a:avLst/>
              <a:gdLst/>
              <a:ahLst/>
              <a:cxnLst/>
              <a:rect l="l" t="t" r="r" b="b"/>
              <a:pathLst>
                <a:path w="1453" h="1311" extrusionOk="0">
                  <a:moveTo>
                    <a:pt x="743" y="0"/>
                  </a:moveTo>
                  <a:cubicBezTo>
                    <a:pt x="490" y="0"/>
                    <a:pt x="259" y="148"/>
                    <a:pt x="152" y="380"/>
                  </a:cubicBezTo>
                  <a:cubicBezTo>
                    <a:pt x="0" y="708"/>
                    <a:pt x="143" y="1098"/>
                    <a:pt x="471" y="1250"/>
                  </a:cubicBezTo>
                  <a:cubicBezTo>
                    <a:pt x="559" y="1291"/>
                    <a:pt x="652" y="1311"/>
                    <a:pt x="746" y="1311"/>
                  </a:cubicBezTo>
                  <a:cubicBezTo>
                    <a:pt x="907" y="1311"/>
                    <a:pt x="1067" y="1251"/>
                    <a:pt x="1191" y="1137"/>
                  </a:cubicBezTo>
                  <a:cubicBezTo>
                    <a:pt x="1386" y="957"/>
                    <a:pt x="1452" y="679"/>
                    <a:pt x="1362" y="430"/>
                  </a:cubicBezTo>
                  <a:cubicBezTo>
                    <a:pt x="1271" y="182"/>
                    <a:pt x="1039" y="12"/>
                    <a:pt x="773" y="1"/>
                  </a:cubicBezTo>
                  <a:cubicBezTo>
                    <a:pt x="763" y="1"/>
                    <a:pt x="753" y="0"/>
                    <a:pt x="74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20"/>
            <p:cNvSpPr/>
            <p:nvPr/>
          </p:nvSpPr>
          <p:spPr>
            <a:xfrm>
              <a:off x="3061275" y="5214425"/>
              <a:ext cx="8300" cy="7125"/>
            </a:xfrm>
            <a:custGeom>
              <a:avLst/>
              <a:gdLst/>
              <a:ahLst/>
              <a:cxnLst/>
              <a:rect l="l" t="t" r="r" b="b"/>
              <a:pathLst>
                <a:path w="332" h="285" extrusionOk="0">
                  <a:moveTo>
                    <a:pt x="162" y="1"/>
                  </a:moveTo>
                  <a:cubicBezTo>
                    <a:pt x="111" y="1"/>
                    <a:pt x="59" y="28"/>
                    <a:pt x="34" y="83"/>
                  </a:cubicBezTo>
                  <a:cubicBezTo>
                    <a:pt x="1" y="154"/>
                    <a:pt x="32" y="238"/>
                    <a:pt x="103" y="271"/>
                  </a:cubicBezTo>
                  <a:cubicBezTo>
                    <a:pt x="123" y="280"/>
                    <a:pt x="143" y="284"/>
                    <a:pt x="163" y="284"/>
                  </a:cubicBezTo>
                  <a:cubicBezTo>
                    <a:pt x="255" y="284"/>
                    <a:pt x="331" y="191"/>
                    <a:pt x="295" y="93"/>
                  </a:cubicBezTo>
                  <a:cubicBezTo>
                    <a:pt x="273" y="32"/>
                    <a:pt x="218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20"/>
            <p:cNvSpPr/>
            <p:nvPr/>
          </p:nvSpPr>
          <p:spPr>
            <a:xfrm>
              <a:off x="2966750" y="5367725"/>
              <a:ext cx="8250" cy="7100"/>
            </a:xfrm>
            <a:custGeom>
              <a:avLst/>
              <a:gdLst/>
              <a:ahLst/>
              <a:cxnLst/>
              <a:rect l="l" t="t" r="r" b="b"/>
              <a:pathLst>
                <a:path w="330" h="284" extrusionOk="0">
                  <a:moveTo>
                    <a:pt x="160" y="0"/>
                  </a:moveTo>
                  <a:cubicBezTo>
                    <a:pt x="109" y="0"/>
                    <a:pt x="58" y="27"/>
                    <a:pt x="33" y="82"/>
                  </a:cubicBezTo>
                  <a:cubicBezTo>
                    <a:pt x="0" y="154"/>
                    <a:pt x="30" y="237"/>
                    <a:pt x="101" y="270"/>
                  </a:cubicBezTo>
                  <a:cubicBezTo>
                    <a:pt x="121" y="279"/>
                    <a:pt x="142" y="284"/>
                    <a:pt x="161" y="284"/>
                  </a:cubicBezTo>
                  <a:cubicBezTo>
                    <a:pt x="253" y="284"/>
                    <a:pt x="329" y="190"/>
                    <a:pt x="293" y="94"/>
                  </a:cubicBezTo>
                  <a:cubicBezTo>
                    <a:pt x="271" y="32"/>
                    <a:pt x="215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20"/>
            <p:cNvSpPr/>
            <p:nvPr/>
          </p:nvSpPr>
          <p:spPr>
            <a:xfrm>
              <a:off x="2646375" y="5181125"/>
              <a:ext cx="12400" cy="10650"/>
            </a:xfrm>
            <a:custGeom>
              <a:avLst/>
              <a:gdLst/>
              <a:ahLst/>
              <a:cxnLst/>
              <a:rect l="l" t="t" r="r" b="b"/>
              <a:pathLst>
                <a:path w="496" h="426" extrusionOk="0">
                  <a:moveTo>
                    <a:pt x="242" y="0"/>
                  </a:moveTo>
                  <a:cubicBezTo>
                    <a:pt x="165" y="0"/>
                    <a:pt x="88" y="41"/>
                    <a:pt x="50" y="124"/>
                  </a:cubicBezTo>
                  <a:cubicBezTo>
                    <a:pt x="0" y="231"/>
                    <a:pt x="47" y="357"/>
                    <a:pt x="154" y="405"/>
                  </a:cubicBezTo>
                  <a:cubicBezTo>
                    <a:pt x="184" y="419"/>
                    <a:pt x="214" y="425"/>
                    <a:pt x="244" y="425"/>
                  </a:cubicBezTo>
                  <a:cubicBezTo>
                    <a:pt x="381" y="425"/>
                    <a:pt x="495" y="286"/>
                    <a:pt x="442" y="140"/>
                  </a:cubicBezTo>
                  <a:cubicBezTo>
                    <a:pt x="409" y="48"/>
                    <a:pt x="326" y="0"/>
                    <a:pt x="2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20"/>
            <p:cNvSpPr/>
            <p:nvPr/>
          </p:nvSpPr>
          <p:spPr>
            <a:xfrm>
              <a:off x="2483575" y="4962500"/>
              <a:ext cx="24800" cy="21300"/>
            </a:xfrm>
            <a:custGeom>
              <a:avLst/>
              <a:gdLst/>
              <a:ahLst/>
              <a:cxnLst/>
              <a:rect l="l" t="t" r="r" b="b"/>
              <a:pathLst>
                <a:path w="992" h="852" extrusionOk="0">
                  <a:moveTo>
                    <a:pt x="484" y="0"/>
                  </a:moveTo>
                  <a:cubicBezTo>
                    <a:pt x="330" y="0"/>
                    <a:pt x="175" y="82"/>
                    <a:pt x="99" y="247"/>
                  </a:cubicBezTo>
                  <a:cubicBezTo>
                    <a:pt x="1" y="459"/>
                    <a:pt x="93" y="712"/>
                    <a:pt x="306" y="811"/>
                  </a:cubicBezTo>
                  <a:cubicBezTo>
                    <a:pt x="366" y="839"/>
                    <a:pt x="427" y="852"/>
                    <a:pt x="486" y="852"/>
                  </a:cubicBezTo>
                  <a:cubicBezTo>
                    <a:pt x="762" y="852"/>
                    <a:pt x="991" y="572"/>
                    <a:pt x="883" y="279"/>
                  </a:cubicBezTo>
                  <a:cubicBezTo>
                    <a:pt x="816" y="94"/>
                    <a:pt x="650" y="0"/>
                    <a:pt x="48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20"/>
            <p:cNvSpPr/>
            <p:nvPr/>
          </p:nvSpPr>
          <p:spPr>
            <a:xfrm>
              <a:off x="2596325" y="5270275"/>
              <a:ext cx="16500" cy="14225"/>
            </a:xfrm>
            <a:custGeom>
              <a:avLst/>
              <a:gdLst/>
              <a:ahLst/>
              <a:cxnLst/>
              <a:rect l="l" t="t" r="r" b="b"/>
              <a:pathLst>
                <a:path w="660" h="569" extrusionOk="0">
                  <a:moveTo>
                    <a:pt x="322" y="0"/>
                  </a:moveTo>
                  <a:cubicBezTo>
                    <a:pt x="219" y="0"/>
                    <a:pt x="116" y="54"/>
                    <a:pt x="65" y="165"/>
                  </a:cubicBezTo>
                  <a:cubicBezTo>
                    <a:pt x="0" y="306"/>
                    <a:pt x="62" y="475"/>
                    <a:pt x="203" y="541"/>
                  </a:cubicBezTo>
                  <a:cubicBezTo>
                    <a:pt x="243" y="560"/>
                    <a:pt x="284" y="568"/>
                    <a:pt x="323" y="568"/>
                  </a:cubicBezTo>
                  <a:cubicBezTo>
                    <a:pt x="507" y="568"/>
                    <a:pt x="660" y="382"/>
                    <a:pt x="588" y="186"/>
                  </a:cubicBezTo>
                  <a:cubicBezTo>
                    <a:pt x="543" y="63"/>
                    <a:pt x="432" y="0"/>
                    <a:pt x="32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20"/>
            <p:cNvSpPr/>
            <p:nvPr/>
          </p:nvSpPr>
          <p:spPr>
            <a:xfrm>
              <a:off x="2902925" y="4793150"/>
              <a:ext cx="24875" cy="21375"/>
            </a:xfrm>
            <a:custGeom>
              <a:avLst/>
              <a:gdLst/>
              <a:ahLst/>
              <a:cxnLst/>
              <a:rect l="l" t="t" r="r" b="b"/>
              <a:pathLst>
                <a:path w="995" h="855" extrusionOk="0">
                  <a:moveTo>
                    <a:pt x="486" y="1"/>
                  </a:moveTo>
                  <a:cubicBezTo>
                    <a:pt x="332" y="1"/>
                    <a:pt x="177" y="82"/>
                    <a:pt x="100" y="247"/>
                  </a:cubicBezTo>
                  <a:cubicBezTo>
                    <a:pt x="1" y="461"/>
                    <a:pt x="93" y="715"/>
                    <a:pt x="306" y="814"/>
                  </a:cubicBezTo>
                  <a:cubicBezTo>
                    <a:pt x="367" y="842"/>
                    <a:pt x="428" y="855"/>
                    <a:pt x="487" y="855"/>
                  </a:cubicBezTo>
                  <a:cubicBezTo>
                    <a:pt x="764" y="855"/>
                    <a:pt x="994" y="575"/>
                    <a:pt x="886" y="280"/>
                  </a:cubicBezTo>
                  <a:cubicBezTo>
                    <a:pt x="819" y="95"/>
                    <a:pt x="653" y="1"/>
                    <a:pt x="4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20"/>
            <p:cNvSpPr/>
            <p:nvPr/>
          </p:nvSpPr>
          <p:spPr>
            <a:xfrm>
              <a:off x="2680325" y="4820775"/>
              <a:ext cx="16600" cy="14275"/>
            </a:xfrm>
            <a:custGeom>
              <a:avLst/>
              <a:gdLst/>
              <a:ahLst/>
              <a:cxnLst/>
              <a:rect l="l" t="t" r="r" b="b"/>
              <a:pathLst>
                <a:path w="664" h="571" extrusionOk="0">
                  <a:moveTo>
                    <a:pt x="325" y="1"/>
                  </a:moveTo>
                  <a:cubicBezTo>
                    <a:pt x="222" y="1"/>
                    <a:pt x="118" y="55"/>
                    <a:pt x="67" y="166"/>
                  </a:cubicBezTo>
                  <a:cubicBezTo>
                    <a:pt x="1" y="309"/>
                    <a:pt x="64" y="477"/>
                    <a:pt x="205" y="543"/>
                  </a:cubicBezTo>
                  <a:cubicBezTo>
                    <a:pt x="246" y="562"/>
                    <a:pt x="287" y="570"/>
                    <a:pt x="326" y="570"/>
                  </a:cubicBezTo>
                  <a:cubicBezTo>
                    <a:pt x="511" y="570"/>
                    <a:pt x="664" y="384"/>
                    <a:pt x="593" y="188"/>
                  </a:cubicBezTo>
                  <a:cubicBezTo>
                    <a:pt x="548" y="64"/>
                    <a:pt x="437" y="1"/>
                    <a:pt x="32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20"/>
            <p:cNvSpPr/>
            <p:nvPr/>
          </p:nvSpPr>
          <p:spPr>
            <a:xfrm>
              <a:off x="3066100" y="4844625"/>
              <a:ext cx="6475" cy="5525"/>
            </a:xfrm>
            <a:custGeom>
              <a:avLst/>
              <a:gdLst/>
              <a:ahLst/>
              <a:cxnLst/>
              <a:rect l="l" t="t" r="r" b="b"/>
              <a:pathLst>
                <a:path w="259" h="221" extrusionOk="0">
                  <a:moveTo>
                    <a:pt x="126" y="0"/>
                  </a:moveTo>
                  <a:cubicBezTo>
                    <a:pt x="86" y="0"/>
                    <a:pt x="46" y="21"/>
                    <a:pt x="26" y="64"/>
                  </a:cubicBezTo>
                  <a:cubicBezTo>
                    <a:pt x="0" y="120"/>
                    <a:pt x="24" y="184"/>
                    <a:pt x="80" y="210"/>
                  </a:cubicBezTo>
                  <a:cubicBezTo>
                    <a:pt x="96" y="217"/>
                    <a:pt x="112" y="221"/>
                    <a:pt x="127" y="221"/>
                  </a:cubicBezTo>
                  <a:cubicBezTo>
                    <a:pt x="199" y="221"/>
                    <a:pt x="259" y="148"/>
                    <a:pt x="230" y="73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20"/>
            <p:cNvSpPr/>
            <p:nvPr/>
          </p:nvSpPr>
          <p:spPr>
            <a:xfrm>
              <a:off x="3048500" y="4728475"/>
              <a:ext cx="6500" cy="5575"/>
            </a:xfrm>
            <a:custGeom>
              <a:avLst/>
              <a:gdLst/>
              <a:ahLst/>
              <a:cxnLst/>
              <a:rect l="l" t="t" r="r" b="b"/>
              <a:pathLst>
                <a:path w="260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6"/>
                  </a:cubicBezTo>
                  <a:cubicBezTo>
                    <a:pt x="1" y="121"/>
                    <a:pt x="25" y="186"/>
                    <a:pt x="80" y="211"/>
                  </a:cubicBezTo>
                  <a:cubicBezTo>
                    <a:pt x="96" y="219"/>
                    <a:pt x="113" y="222"/>
                    <a:pt x="128" y="222"/>
                  </a:cubicBezTo>
                  <a:cubicBezTo>
                    <a:pt x="200" y="222"/>
                    <a:pt x="259" y="150"/>
                    <a:pt x="231" y="73"/>
                  </a:cubicBezTo>
                  <a:cubicBezTo>
                    <a:pt x="214" y="25"/>
                    <a:pt x="171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20"/>
            <p:cNvSpPr/>
            <p:nvPr/>
          </p:nvSpPr>
          <p:spPr>
            <a:xfrm>
              <a:off x="2772050" y="4727925"/>
              <a:ext cx="6425" cy="5525"/>
            </a:xfrm>
            <a:custGeom>
              <a:avLst/>
              <a:gdLst/>
              <a:ahLst/>
              <a:cxnLst/>
              <a:rect l="l" t="t" r="r" b="b"/>
              <a:pathLst>
                <a:path w="257" h="221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1" y="119"/>
                    <a:pt x="25" y="185"/>
                    <a:pt x="79" y="211"/>
                  </a:cubicBezTo>
                  <a:cubicBezTo>
                    <a:pt x="95" y="218"/>
                    <a:pt x="110" y="221"/>
                    <a:pt x="126" y="221"/>
                  </a:cubicBezTo>
                  <a:cubicBezTo>
                    <a:pt x="198" y="221"/>
                    <a:pt x="257" y="148"/>
                    <a:pt x="229" y="72"/>
                  </a:cubicBezTo>
                  <a:cubicBezTo>
                    <a:pt x="211" y="25"/>
                    <a:pt x="168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20"/>
            <p:cNvSpPr/>
            <p:nvPr/>
          </p:nvSpPr>
          <p:spPr>
            <a:xfrm>
              <a:off x="3363275" y="49840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7" y="21"/>
                    <a:pt x="26" y="65"/>
                  </a:cubicBezTo>
                  <a:cubicBezTo>
                    <a:pt x="1" y="120"/>
                    <a:pt x="25" y="185"/>
                    <a:pt x="80" y="211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4"/>
                  </a:cubicBezTo>
                  <a:cubicBezTo>
                    <a:pt x="213" y="25"/>
                    <a:pt x="170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20"/>
            <p:cNvSpPr/>
            <p:nvPr/>
          </p:nvSpPr>
          <p:spPr>
            <a:xfrm>
              <a:off x="3549925" y="4810650"/>
              <a:ext cx="28950" cy="24900"/>
            </a:xfrm>
            <a:custGeom>
              <a:avLst/>
              <a:gdLst/>
              <a:ahLst/>
              <a:cxnLst/>
              <a:rect l="l" t="t" r="r" b="b"/>
              <a:pathLst>
                <a:path w="1158" h="996" extrusionOk="0">
                  <a:moveTo>
                    <a:pt x="565" y="0"/>
                  </a:moveTo>
                  <a:cubicBezTo>
                    <a:pt x="385" y="0"/>
                    <a:pt x="205" y="95"/>
                    <a:pt x="116" y="288"/>
                  </a:cubicBezTo>
                  <a:cubicBezTo>
                    <a:pt x="0" y="538"/>
                    <a:pt x="109" y="832"/>
                    <a:pt x="357" y="948"/>
                  </a:cubicBezTo>
                  <a:cubicBezTo>
                    <a:pt x="427" y="981"/>
                    <a:pt x="499" y="996"/>
                    <a:pt x="567" y="996"/>
                  </a:cubicBezTo>
                  <a:cubicBezTo>
                    <a:pt x="890" y="996"/>
                    <a:pt x="1158" y="669"/>
                    <a:pt x="1032" y="326"/>
                  </a:cubicBezTo>
                  <a:cubicBezTo>
                    <a:pt x="953" y="110"/>
                    <a:pt x="759" y="0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20"/>
            <p:cNvSpPr/>
            <p:nvPr/>
          </p:nvSpPr>
          <p:spPr>
            <a:xfrm>
              <a:off x="3986850" y="5267850"/>
              <a:ext cx="46850" cy="43925"/>
            </a:xfrm>
            <a:custGeom>
              <a:avLst/>
              <a:gdLst/>
              <a:ahLst/>
              <a:cxnLst/>
              <a:rect l="l" t="t" r="r" b="b"/>
              <a:pathLst>
                <a:path w="1874" h="1757" extrusionOk="0">
                  <a:moveTo>
                    <a:pt x="938" y="0"/>
                  </a:moveTo>
                  <a:cubicBezTo>
                    <a:pt x="629" y="0"/>
                    <a:pt x="340" y="163"/>
                    <a:pt x="180" y="435"/>
                  </a:cubicBezTo>
                  <a:cubicBezTo>
                    <a:pt x="1" y="742"/>
                    <a:pt x="23" y="1126"/>
                    <a:pt x="238" y="1409"/>
                  </a:cubicBezTo>
                  <a:cubicBezTo>
                    <a:pt x="407" y="1631"/>
                    <a:pt x="668" y="1756"/>
                    <a:pt x="938" y="1756"/>
                  </a:cubicBezTo>
                  <a:cubicBezTo>
                    <a:pt x="1012" y="1756"/>
                    <a:pt x="1086" y="1747"/>
                    <a:pt x="1160" y="1728"/>
                  </a:cubicBezTo>
                  <a:cubicBezTo>
                    <a:pt x="1504" y="1637"/>
                    <a:pt x="1759" y="1350"/>
                    <a:pt x="1808" y="999"/>
                  </a:cubicBezTo>
                  <a:cubicBezTo>
                    <a:pt x="1874" y="518"/>
                    <a:pt x="1538" y="74"/>
                    <a:pt x="1057" y="8"/>
                  </a:cubicBezTo>
                  <a:cubicBezTo>
                    <a:pt x="1018" y="3"/>
                    <a:pt x="97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20"/>
            <p:cNvSpPr/>
            <p:nvPr/>
          </p:nvSpPr>
          <p:spPr>
            <a:xfrm>
              <a:off x="4211300" y="4588625"/>
              <a:ext cx="44375" cy="41550"/>
            </a:xfrm>
            <a:custGeom>
              <a:avLst/>
              <a:gdLst/>
              <a:ahLst/>
              <a:cxnLst/>
              <a:rect l="l" t="t" r="r" b="b"/>
              <a:pathLst>
                <a:path w="1775" h="1662" extrusionOk="0">
                  <a:moveTo>
                    <a:pt x="889" y="0"/>
                  </a:moveTo>
                  <a:cubicBezTo>
                    <a:pt x="596" y="0"/>
                    <a:pt x="321" y="154"/>
                    <a:pt x="170" y="411"/>
                  </a:cubicBezTo>
                  <a:cubicBezTo>
                    <a:pt x="1" y="701"/>
                    <a:pt x="23" y="1065"/>
                    <a:pt x="226" y="1334"/>
                  </a:cubicBezTo>
                  <a:cubicBezTo>
                    <a:pt x="385" y="1544"/>
                    <a:pt x="631" y="1662"/>
                    <a:pt x="886" y="1662"/>
                  </a:cubicBezTo>
                  <a:cubicBezTo>
                    <a:pt x="957" y="1662"/>
                    <a:pt x="1028" y="1653"/>
                    <a:pt x="1098" y="1634"/>
                  </a:cubicBezTo>
                  <a:cubicBezTo>
                    <a:pt x="1424" y="1550"/>
                    <a:pt x="1666" y="1277"/>
                    <a:pt x="1711" y="944"/>
                  </a:cubicBezTo>
                  <a:cubicBezTo>
                    <a:pt x="1774" y="489"/>
                    <a:pt x="1455" y="70"/>
                    <a:pt x="1002" y="8"/>
                  </a:cubicBezTo>
                  <a:cubicBezTo>
                    <a:pt x="964" y="3"/>
                    <a:pt x="926" y="0"/>
                    <a:pt x="88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20"/>
            <p:cNvSpPr/>
            <p:nvPr/>
          </p:nvSpPr>
          <p:spPr>
            <a:xfrm>
              <a:off x="4100750" y="4727875"/>
              <a:ext cx="27075" cy="22875"/>
            </a:xfrm>
            <a:custGeom>
              <a:avLst/>
              <a:gdLst/>
              <a:ahLst/>
              <a:cxnLst/>
              <a:rect l="l" t="t" r="r" b="b"/>
              <a:pathLst>
                <a:path w="1083" h="915" extrusionOk="0">
                  <a:moveTo>
                    <a:pt x="592" y="1"/>
                  </a:moveTo>
                  <a:cubicBezTo>
                    <a:pt x="228" y="1"/>
                    <a:pt x="1" y="426"/>
                    <a:pt x="232" y="733"/>
                  </a:cubicBezTo>
                  <a:cubicBezTo>
                    <a:pt x="327" y="857"/>
                    <a:pt x="461" y="914"/>
                    <a:pt x="593" y="914"/>
                  </a:cubicBezTo>
                  <a:cubicBezTo>
                    <a:pt x="806" y="914"/>
                    <a:pt x="1014" y="768"/>
                    <a:pt x="1048" y="519"/>
                  </a:cubicBezTo>
                  <a:cubicBezTo>
                    <a:pt x="1083" y="270"/>
                    <a:pt x="908" y="38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20"/>
            <p:cNvSpPr/>
            <p:nvPr/>
          </p:nvSpPr>
          <p:spPr>
            <a:xfrm>
              <a:off x="4240650" y="4716375"/>
              <a:ext cx="27125" cy="22875"/>
            </a:xfrm>
            <a:custGeom>
              <a:avLst/>
              <a:gdLst/>
              <a:ahLst/>
              <a:cxnLst/>
              <a:rect l="l" t="t" r="r" b="b"/>
              <a:pathLst>
                <a:path w="1085" h="915" extrusionOk="0">
                  <a:moveTo>
                    <a:pt x="592" y="1"/>
                  </a:moveTo>
                  <a:cubicBezTo>
                    <a:pt x="227" y="1"/>
                    <a:pt x="1" y="428"/>
                    <a:pt x="233" y="733"/>
                  </a:cubicBezTo>
                  <a:cubicBezTo>
                    <a:pt x="327" y="857"/>
                    <a:pt x="461" y="914"/>
                    <a:pt x="594" y="914"/>
                  </a:cubicBezTo>
                  <a:cubicBezTo>
                    <a:pt x="806" y="914"/>
                    <a:pt x="1015" y="768"/>
                    <a:pt x="1050" y="519"/>
                  </a:cubicBezTo>
                  <a:cubicBezTo>
                    <a:pt x="1084" y="270"/>
                    <a:pt x="908" y="40"/>
                    <a:pt x="659" y="5"/>
                  </a:cubicBezTo>
                  <a:cubicBezTo>
                    <a:pt x="636" y="2"/>
                    <a:pt x="614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20"/>
            <p:cNvSpPr/>
            <p:nvPr/>
          </p:nvSpPr>
          <p:spPr>
            <a:xfrm>
              <a:off x="3778900" y="5094300"/>
              <a:ext cx="32550" cy="30475"/>
            </a:xfrm>
            <a:custGeom>
              <a:avLst/>
              <a:gdLst/>
              <a:ahLst/>
              <a:cxnLst/>
              <a:rect l="l" t="t" r="r" b="b"/>
              <a:pathLst>
                <a:path w="1302" h="1219" extrusionOk="0">
                  <a:moveTo>
                    <a:pt x="649" y="0"/>
                  </a:moveTo>
                  <a:cubicBezTo>
                    <a:pt x="435" y="0"/>
                    <a:pt x="236" y="113"/>
                    <a:pt x="126" y="301"/>
                  </a:cubicBezTo>
                  <a:cubicBezTo>
                    <a:pt x="1" y="514"/>
                    <a:pt x="18" y="780"/>
                    <a:pt x="166" y="977"/>
                  </a:cubicBezTo>
                  <a:cubicBezTo>
                    <a:pt x="283" y="1131"/>
                    <a:pt x="463" y="1218"/>
                    <a:pt x="650" y="1218"/>
                  </a:cubicBezTo>
                  <a:cubicBezTo>
                    <a:pt x="702" y="1218"/>
                    <a:pt x="754" y="1212"/>
                    <a:pt x="805" y="1198"/>
                  </a:cubicBezTo>
                  <a:cubicBezTo>
                    <a:pt x="1044" y="1136"/>
                    <a:pt x="1221" y="936"/>
                    <a:pt x="1255" y="691"/>
                  </a:cubicBezTo>
                  <a:cubicBezTo>
                    <a:pt x="1301" y="359"/>
                    <a:pt x="1067" y="51"/>
                    <a:pt x="734" y="6"/>
                  </a:cubicBezTo>
                  <a:cubicBezTo>
                    <a:pt x="706" y="2"/>
                    <a:pt x="678" y="0"/>
                    <a:pt x="64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20"/>
            <p:cNvSpPr/>
            <p:nvPr/>
          </p:nvSpPr>
          <p:spPr>
            <a:xfrm>
              <a:off x="4557675" y="4856275"/>
              <a:ext cx="32500" cy="30475"/>
            </a:xfrm>
            <a:custGeom>
              <a:avLst/>
              <a:gdLst/>
              <a:ahLst/>
              <a:cxnLst/>
              <a:rect l="l" t="t" r="r" b="b"/>
              <a:pathLst>
                <a:path w="1300" h="1219" extrusionOk="0">
                  <a:moveTo>
                    <a:pt x="649" y="1"/>
                  </a:moveTo>
                  <a:cubicBezTo>
                    <a:pt x="435" y="1"/>
                    <a:pt x="234" y="114"/>
                    <a:pt x="124" y="301"/>
                  </a:cubicBezTo>
                  <a:cubicBezTo>
                    <a:pt x="1" y="515"/>
                    <a:pt x="16" y="781"/>
                    <a:pt x="164" y="978"/>
                  </a:cubicBezTo>
                  <a:cubicBezTo>
                    <a:pt x="281" y="1132"/>
                    <a:pt x="461" y="1219"/>
                    <a:pt x="649" y="1219"/>
                  </a:cubicBezTo>
                  <a:cubicBezTo>
                    <a:pt x="701" y="1219"/>
                    <a:pt x="753" y="1212"/>
                    <a:pt x="805" y="1199"/>
                  </a:cubicBezTo>
                  <a:cubicBezTo>
                    <a:pt x="1042" y="1137"/>
                    <a:pt x="1220" y="937"/>
                    <a:pt x="1254" y="692"/>
                  </a:cubicBezTo>
                  <a:cubicBezTo>
                    <a:pt x="1299" y="360"/>
                    <a:pt x="1066" y="52"/>
                    <a:pt x="734" y="7"/>
                  </a:cubicBezTo>
                  <a:cubicBezTo>
                    <a:pt x="706" y="3"/>
                    <a:pt x="677" y="1"/>
                    <a:pt x="64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20"/>
            <p:cNvSpPr/>
            <p:nvPr/>
          </p:nvSpPr>
          <p:spPr>
            <a:xfrm>
              <a:off x="3533950" y="4726050"/>
              <a:ext cx="18100" cy="15250"/>
            </a:xfrm>
            <a:custGeom>
              <a:avLst/>
              <a:gdLst/>
              <a:ahLst/>
              <a:cxnLst/>
              <a:rect l="l" t="t" r="r" b="b"/>
              <a:pathLst>
                <a:path w="724" h="610" extrusionOk="0">
                  <a:moveTo>
                    <a:pt x="395" y="0"/>
                  </a:moveTo>
                  <a:cubicBezTo>
                    <a:pt x="153" y="0"/>
                    <a:pt x="1" y="285"/>
                    <a:pt x="155" y="489"/>
                  </a:cubicBezTo>
                  <a:cubicBezTo>
                    <a:pt x="218" y="572"/>
                    <a:pt x="308" y="610"/>
                    <a:pt x="396" y="610"/>
                  </a:cubicBezTo>
                  <a:cubicBezTo>
                    <a:pt x="538" y="610"/>
                    <a:pt x="678" y="512"/>
                    <a:pt x="701" y="346"/>
                  </a:cubicBezTo>
                  <a:cubicBezTo>
                    <a:pt x="724" y="179"/>
                    <a:pt x="606" y="26"/>
                    <a:pt x="440" y="3"/>
                  </a:cubicBezTo>
                  <a:cubicBezTo>
                    <a:pt x="424" y="1"/>
                    <a:pt x="410" y="0"/>
                    <a:pt x="39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20"/>
            <p:cNvSpPr/>
            <p:nvPr/>
          </p:nvSpPr>
          <p:spPr>
            <a:xfrm>
              <a:off x="4200150" y="5317900"/>
              <a:ext cx="27100" cy="22900"/>
            </a:xfrm>
            <a:custGeom>
              <a:avLst/>
              <a:gdLst/>
              <a:ahLst/>
              <a:cxnLst/>
              <a:rect l="l" t="t" r="r" b="b"/>
              <a:pathLst>
                <a:path w="1084" h="916" extrusionOk="0">
                  <a:moveTo>
                    <a:pt x="593" y="1"/>
                  </a:moveTo>
                  <a:cubicBezTo>
                    <a:pt x="227" y="1"/>
                    <a:pt x="0" y="428"/>
                    <a:pt x="233" y="734"/>
                  </a:cubicBezTo>
                  <a:cubicBezTo>
                    <a:pt x="328" y="859"/>
                    <a:pt x="462" y="916"/>
                    <a:pt x="595" y="916"/>
                  </a:cubicBezTo>
                  <a:cubicBezTo>
                    <a:pt x="808" y="916"/>
                    <a:pt x="1016" y="769"/>
                    <a:pt x="1051" y="521"/>
                  </a:cubicBezTo>
                  <a:cubicBezTo>
                    <a:pt x="1084" y="270"/>
                    <a:pt x="909" y="40"/>
                    <a:pt x="660" y="5"/>
                  </a:cubicBezTo>
                  <a:cubicBezTo>
                    <a:pt x="637" y="2"/>
                    <a:pt x="615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20"/>
            <p:cNvSpPr/>
            <p:nvPr/>
          </p:nvSpPr>
          <p:spPr>
            <a:xfrm>
              <a:off x="4392875" y="5255675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7" y="1"/>
                  </a:moveTo>
                  <a:cubicBezTo>
                    <a:pt x="153" y="1"/>
                    <a:pt x="0" y="285"/>
                    <a:pt x="157" y="489"/>
                  </a:cubicBezTo>
                  <a:cubicBezTo>
                    <a:pt x="219" y="572"/>
                    <a:pt x="309" y="610"/>
                    <a:pt x="397" y="610"/>
                  </a:cubicBezTo>
                  <a:cubicBezTo>
                    <a:pt x="539" y="610"/>
                    <a:pt x="678" y="513"/>
                    <a:pt x="701" y="348"/>
                  </a:cubicBezTo>
                  <a:cubicBezTo>
                    <a:pt x="723" y="181"/>
                    <a:pt x="607" y="26"/>
                    <a:pt x="441" y="4"/>
                  </a:cubicBezTo>
                  <a:cubicBezTo>
                    <a:pt x="426" y="2"/>
                    <a:pt x="411" y="1"/>
                    <a:pt x="39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20"/>
            <p:cNvSpPr/>
            <p:nvPr/>
          </p:nvSpPr>
          <p:spPr>
            <a:xfrm>
              <a:off x="3776800" y="45347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698" y="0"/>
                  </a:moveTo>
                  <a:cubicBezTo>
                    <a:pt x="468" y="0"/>
                    <a:pt x="253" y="122"/>
                    <a:pt x="135" y="324"/>
                  </a:cubicBezTo>
                  <a:cubicBezTo>
                    <a:pt x="1" y="552"/>
                    <a:pt x="17" y="839"/>
                    <a:pt x="178" y="1051"/>
                  </a:cubicBezTo>
                  <a:cubicBezTo>
                    <a:pt x="303" y="1217"/>
                    <a:pt x="498" y="1310"/>
                    <a:pt x="700" y="1310"/>
                  </a:cubicBezTo>
                  <a:cubicBezTo>
                    <a:pt x="755" y="1310"/>
                    <a:pt x="811" y="1303"/>
                    <a:pt x="867" y="1289"/>
                  </a:cubicBezTo>
                  <a:cubicBezTo>
                    <a:pt x="1122" y="1223"/>
                    <a:pt x="1313" y="1006"/>
                    <a:pt x="1349" y="745"/>
                  </a:cubicBezTo>
                  <a:cubicBezTo>
                    <a:pt x="1399" y="385"/>
                    <a:pt x="1148" y="55"/>
                    <a:pt x="790" y="7"/>
                  </a:cubicBezTo>
                  <a:cubicBezTo>
                    <a:pt x="759" y="2"/>
                    <a:pt x="728" y="0"/>
                    <a:pt x="69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20"/>
            <p:cNvSpPr/>
            <p:nvPr/>
          </p:nvSpPr>
          <p:spPr>
            <a:xfrm>
              <a:off x="3947800" y="452355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186" y="0"/>
                  </a:moveTo>
                  <a:cubicBezTo>
                    <a:pt x="72" y="0"/>
                    <a:pt x="1" y="132"/>
                    <a:pt x="73" y="227"/>
                  </a:cubicBezTo>
                  <a:cubicBezTo>
                    <a:pt x="103" y="266"/>
                    <a:pt x="144" y="283"/>
                    <a:pt x="185" y="283"/>
                  </a:cubicBezTo>
                  <a:cubicBezTo>
                    <a:pt x="251" y="283"/>
                    <a:pt x="316" y="238"/>
                    <a:pt x="326" y="161"/>
                  </a:cubicBezTo>
                  <a:cubicBezTo>
                    <a:pt x="338" y="84"/>
                    <a:pt x="282" y="12"/>
                    <a:pt x="206" y="2"/>
                  </a:cubicBezTo>
                  <a:cubicBezTo>
                    <a:pt x="199" y="1"/>
                    <a:pt x="192" y="0"/>
                    <a:pt x="18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20"/>
            <p:cNvSpPr/>
            <p:nvPr/>
          </p:nvSpPr>
          <p:spPr>
            <a:xfrm>
              <a:off x="4555000" y="4583375"/>
              <a:ext cx="25200" cy="21300"/>
            </a:xfrm>
            <a:custGeom>
              <a:avLst/>
              <a:gdLst/>
              <a:ahLst/>
              <a:cxnLst/>
              <a:rect l="l" t="t" r="r" b="b"/>
              <a:pathLst>
                <a:path w="1008" h="852" extrusionOk="0">
                  <a:moveTo>
                    <a:pt x="552" y="0"/>
                  </a:moveTo>
                  <a:cubicBezTo>
                    <a:pt x="212" y="0"/>
                    <a:pt x="0" y="397"/>
                    <a:pt x="216" y="683"/>
                  </a:cubicBezTo>
                  <a:cubicBezTo>
                    <a:pt x="304" y="798"/>
                    <a:pt x="429" y="851"/>
                    <a:pt x="552" y="851"/>
                  </a:cubicBezTo>
                  <a:cubicBezTo>
                    <a:pt x="750" y="851"/>
                    <a:pt x="944" y="715"/>
                    <a:pt x="976" y="484"/>
                  </a:cubicBezTo>
                  <a:cubicBezTo>
                    <a:pt x="1008" y="251"/>
                    <a:pt x="846" y="36"/>
                    <a:pt x="613" y="5"/>
                  </a:cubicBezTo>
                  <a:cubicBezTo>
                    <a:pt x="592" y="2"/>
                    <a:pt x="572" y="0"/>
                    <a:pt x="55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20"/>
            <p:cNvSpPr/>
            <p:nvPr/>
          </p:nvSpPr>
          <p:spPr>
            <a:xfrm>
              <a:off x="4324100" y="4801225"/>
              <a:ext cx="25275" cy="21350"/>
            </a:xfrm>
            <a:custGeom>
              <a:avLst/>
              <a:gdLst/>
              <a:ahLst/>
              <a:cxnLst/>
              <a:rect l="l" t="t" r="r" b="b"/>
              <a:pathLst>
                <a:path w="1011" h="854" extrusionOk="0">
                  <a:moveTo>
                    <a:pt x="551" y="1"/>
                  </a:moveTo>
                  <a:cubicBezTo>
                    <a:pt x="211" y="1"/>
                    <a:pt x="0" y="398"/>
                    <a:pt x="216" y="685"/>
                  </a:cubicBezTo>
                  <a:cubicBezTo>
                    <a:pt x="304" y="801"/>
                    <a:pt x="429" y="854"/>
                    <a:pt x="553" y="854"/>
                  </a:cubicBezTo>
                  <a:cubicBezTo>
                    <a:pt x="752" y="854"/>
                    <a:pt x="946" y="717"/>
                    <a:pt x="978" y="485"/>
                  </a:cubicBezTo>
                  <a:cubicBezTo>
                    <a:pt x="1011" y="252"/>
                    <a:pt x="847" y="37"/>
                    <a:pt x="614" y="5"/>
                  </a:cubicBezTo>
                  <a:cubicBezTo>
                    <a:pt x="593" y="2"/>
                    <a:pt x="572" y="1"/>
                    <a:pt x="55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20"/>
            <p:cNvSpPr/>
            <p:nvPr/>
          </p:nvSpPr>
          <p:spPr>
            <a:xfrm>
              <a:off x="4417875" y="4782325"/>
              <a:ext cx="16875" cy="14275"/>
            </a:xfrm>
            <a:custGeom>
              <a:avLst/>
              <a:gdLst/>
              <a:ahLst/>
              <a:cxnLst/>
              <a:rect l="l" t="t" r="r" b="b"/>
              <a:pathLst>
                <a:path w="675" h="571" extrusionOk="0">
                  <a:moveTo>
                    <a:pt x="370" y="1"/>
                  </a:moveTo>
                  <a:cubicBezTo>
                    <a:pt x="143" y="1"/>
                    <a:pt x="1" y="268"/>
                    <a:pt x="147" y="458"/>
                  </a:cubicBezTo>
                  <a:cubicBezTo>
                    <a:pt x="206" y="535"/>
                    <a:pt x="289" y="570"/>
                    <a:pt x="371" y="570"/>
                  </a:cubicBezTo>
                  <a:cubicBezTo>
                    <a:pt x="504" y="570"/>
                    <a:pt x="634" y="479"/>
                    <a:pt x="655" y="324"/>
                  </a:cubicBezTo>
                  <a:cubicBezTo>
                    <a:pt x="675" y="168"/>
                    <a:pt x="566" y="25"/>
                    <a:pt x="412" y="4"/>
                  </a:cubicBezTo>
                  <a:cubicBezTo>
                    <a:pt x="398" y="2"/>
                    <a:pt x="384" y="1"/>
                    <a:pt x="3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20"/>
            <p:cNvSpPr/>
            <p:nvPr/>
          </p:nvSpPr>
          <p:spPr>
            <a:xfrm>
              <a:off x="4053825" y="4879750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4" y="0"/>
                  </a:moveTo>
                  <a:cubicBezTo>
                    <a:pt x="56" y="0"/>
                    <a:pt x="1" y="103"/>
                    <a:pt x="57" y="177"/>
                  </a:cubicBezTo>
                  <a:cubicBezTo>
                    <a:pt x="80" y="207"/>
                    <a:pt x="112" y="221"/>
                    <a:pt x="145" y="221"/>
                  </a:cubicBezTo>
                  <a:cubicBezTo>
                    <a:pt x="196" y="221"/>
                    <a:pt x="246" y="186"/>
                    <a:pt x="254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0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20"/>
            <p:cNvSpPr/>
            <p:nvPr/>
          </p:nvSpPr>
          <p:spPr>
            <a:xfrm>
              <a:off x="4101650" y="48587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4" y="0"/>
                  </a:moveTo>
                  <a:cubicBezTo>
                    <a:pt x="55" y="0"/>
                    <a:pt x="1" y="104"/>
                    <a:pt x="56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6" y="221"/>
                    <a:pt x="246" y="186"/>
                    <a:pt x="255" y="126"/>
                  </a:cubicBezTo>
                  <a:cubicBezTo>
                    <a:pt x="262" y="66"/>
                    <a:pt x="220" y="10"/>
                    <a:pt x="160" y="1"/>
                  </a:cubicBezTo>
                  <a:cubicBezTo>
                    <a:pt x="154" y="1"/>
                    <a:pt x="149" y="0"/>
                    <a:pt x="1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20"/>
            <p:cNvSpPr/>
            <p:nvPr/>
          </p:nvSpPr>
          <p:spPr>
            <a:xfrm>
              <a:off x="4640400" y="4929600"/>
              <a:ext cx="6550" cy="5550"/>
            </a:xfrm>
            <a:custGeom>
              <a:avLst/>
              <a:gdLst/>
              <a:ahLst/>
              <a:cxnLst/>
              <a:rect l="l" t="t" r="r" b="b"/>
              <a:pathLst>
                <a:path w="262" h="222" extrusionOk="0">
                  <a:moveTo>
                    <a:pt x="144" y="1"/>
                  </a:moveTo>
                  <a:cubicBezTo>
                    <a:pt x="56" y="1"/>
                    <a:pt x="0" y="104"/>
                    <a:pt x="57" y="178"/>
                  </a:cubicBezTo>
                  <a:cubicBezTo>
                    <a:pt x="80" y="208"/>
                    <a:pt x="112" y="222"/>
                    <a:pt x="144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1" y="66"/>
                    <a:pt x="221" y="11"/>
                    <a:pt x="161" y="2"/>
                  </a:cubicBezTo>
                  <a:cubicBezTo>
                    <a:pt x="155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20"/>
            <p:cNvSpPr/>
            <p:nvPr/>
          </p:nvSpPr>
          <p:spPr>
            <a:xfrm>
              <a:off x="3728800" y="4833675"/>
              <a:ext cx="6575" cy="5525"/>
            </a:xfrm>
            <a:custGeom>
              <a:avLst/>
              <a:gdLst/>
              <a:ahLst/>
              <a:cxnLst/>
              <a:rect l="l" t="t" r="r" b="b"/>
              <a:pathLst>
                <a:path w="263" h="221" extrusionOk="0">
                  <a:moveTo>
                    <a:pt x="145" y="0"/>
                  </a:moveTo>
                  <a:cubicBezTo>
                    <a:pt x="56" y="0"/>
                    <a:pt x="0" y="104"/>
                    <a:pt x="57" y="177"/>
                  </a:cubicBezTo>
                  <a:cubicBezTo>
                    <a:pt x="79" y="207"/>
                    <a:pt x="112" y="221"/>
                    <a:pt x="144" y="221"/>
                  </a:cubicBezTo>
                  <a:cubicBezTo>
                    <a:pt x="195" y="221"/>
                    <a:pt x="246" y="186"/>
                    <a:pt x="254" y="126"/>
                  </a:cubicBezTo>
                  <a:cubicBezTo>
                    <a:pt x="263" y="66"/>
                    <a:pt x="221" y="9"/>
                    <a:pt x="161" y="1"/>
                  </a:cubicBezTo>
                  <a:cubicBezTo>
                    <a:pt x="155" y="1"/>
                    <a:pt x="150" y="0"/>
                    <a:pt x="14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20"/>
            <p:cNvSpPr/>
            <p:nvPr/>
          </p:nvSpPr>
          <p:spPr>
            <a:xfrm>
              <a:off x="3575325" y="5038525"/>
              <a:ext cx="29450" cy="24850"/>
            </a:xfrm>
            <a:custGeom>
              <a:avLst/>
              <a:gdLst/>
              <a:ahLst/>
              <a:cxnLst/>
              <a:rect l="l" t="t" r="r" b="b"/>
              <a:pathLst>
                <a:path w="1178" h="994" extrusionOk="0">
                  <a:moveTo>
                    <a:pt x="644" y="0"/>
                  </a:moveTo>
                  <a:cubicBezTo>
                    <a:pt x="246" y="0"/>
                    <a:pt x="0" y="465"/>
                    <a:pt x="253" y="797"/>
                  </a:cubicBezTo>
                  <a:cubicBezTo>
                    <a:pt x="347" y="923"/>
                    <a:pt x="494" y="994"/>
                    <a:pt x="647" y="994"/>
                  </a:cubicBezTo>
                  <a:cubicBezTo>
                    <a:pt x="689" y="994"/>
                    <a:pt x="731" y="989"/>
                    <a:pt x="773" y="978"/>
                  </a:cubicBezTo>
                  <a:cubicBezTo>
                    <a:pt x="968" y="926"/>
                    <a:pt x="1113" y="764"/>
                    <a:pt x="1140" y="566"/>
                  </a:cubicBezTo>
                  <a:cubicBezTo>
                    <a:pt x="1177" y="294"/>
                    <a:pt x="988" y="43"/>
                    <a:pt x="716" y="5"/>
                  </a:cubicBezTo>
                  <a:cubicBezTo>
                    <a:pt x="692" y="2"/>
                    <a:pt x="668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20"/>
            <p:cNvSpPr/>
            <p:nvPr/>
          </p:nvSpPr>
          <p:spPr>
            <a:xfrm>
              <a:off x="3884400" y="4784725"/>
              <a:ext cx="15100" cy="13000"/>
            </a:xfrm>
            <a:custGeom>
              <a:avLst/>
              <a:gdLst/>
              <a:ahLst/>
              <a:cxnLst/>
              <a:rect l="l" t="t" r="r" b="b"/>
              <a:pathLst>
                <a:path w="604" h="520" extrusionOk="0">
                  <a:moveTo>
                    <a:pt x="294" y="1"/>
                  </a:moveTo>
                  <a:cubicBezTo>
                    <a:pt x="200" y="1"/>
                    <a:pt x="106" y="50"/>
                    <a:pt x="60" y="151"/>
                  </a:cubicBezTo>
                  <a:cubicBezTo>
                    <a:pt x="0" y="281"/>
                    <a:pt x="56" y="434"/>
                    <a:pt x="186" y="495"/>
                  </a:cubicBezTo>
                  <a:cubicBezTo>
                    <a:pt x="223" y="512"/>
                    <a:pt x="260" y="520"/>
                    <a:pt x="295" y="520"/>
                  </a:cubicBezTo>
                  <a:cubicBezTo>
                    <a:pt x="464" y="520"/>
                    <a:pt x="604" y="349"/>
                    <a:pt x="538" y="171"/>
                  </a:cubicBezTo>
                  <a:cubicBezTo>
                    <a:pt x="497" y="58"/>
                    <a:pt x="395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20"/>
            <p:cNvSpPr/>
            <p:nvPr/>
          </p:nvSpPr>
          <p:spPr>
            <a:xfrm>
              <a:off x="3627025" y="4655100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1"/>
                  </a:cubicBezTo>
                  <a:cubicBezTo>
                    <a:pt x="1" y="560"/>
                    <a:pt x="113" y="868"/>
                    <a:pt x="373" y="988"/>
                  </a:cubicBezTo>
                  <a:cubicBezTo>
                    <a:pt x="448" y="1022"/>
                    <a:pt x="522" y="1038"/>
                    <a:pt x="594" y="1038"/>
                  </a:cubicBezTo>
                  <a:cubicBezTo>
                    <a:pt x="931" y="1038"/>
                    <a:pt x="1208" y="698"/>
                    <a:pt x="1078" y="340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20"/>
            <p:cNvSpPr/>
            <p:nvPr/>
          </p:nvSpPr>
          <p:spPr>
            <a:xfrm>
              <a:off x="3457825" y="4392925"/>
              <a:ext cx="35950" cy="32425"/>
            </a:xfrm>
            <a:custGeom>
              <a:avLst/>
              <a:gdLst/>
              <a:ahLst/>
              <a:cxnLst/>
              <a:rect l="l" t="t" r="r" b="b"/>
              <a:pathLst>
                <a:path w="1438" h="1297" extrusionOk="0">
                  <a:moveTo>
                    <a:pt x="739" y="0"/>
                  </a:moveTo>
                  <a:cubicBezTo>
                    <a:pt x="488" y="0"/>
                    <a:pt x="258" y="145"/>
                    <a:pt x="151" y="375"/>
                  </a:cubicBezTo>
                  <a:cubicBezTo>
                    <a:pt x="0" y="700"/>
                    <a:pt x="142" y="1086"/>
                    <a:pt x="466" y="1236"/>
                  </a:cubicBezTo>
                  <a:cubicBezTo>
                    <a:pt x="553" y="1276"/>
                    <a:pt x="646" y="1296"/>
                    <a:pt x="738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0" y="948"/>
                    <a:pt x="1437" y="671"/>
                    <a:pt x="1347" y="426"/>
                  </a:cubicBezTo>
                  <a:cubicBezTo>
                    <a:pt x="1257" y="180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20"/>
            <p:cNvSpPr/>
            <p:nvPr/>
          </p:nvSpPr>
          <p:spPr>
            <a:xfrm>
              <a:off x="3156100" y="5174450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2" y="1"/>
                  </a:moveTo>
                  <a:cubicBezTo>
                    <a:pt x="456" y="1"/>
                    <a:pt x="240" y="139"/>
                    <a:pt x="141" y="355"/>
                  </a:cubicBezTo>
                  <a:cubicBezTo>
                    <a:pt x="0" y="660"/>
                    <a:pt x="132" y="1021"/>
                    <a:pt x="437" y="1162"/>
                  </a:cubicBezTo>
                  <a:cubicBezTo>
                    <a:pt x="524" y="1203"/>
                    <a:pt x="612" y="1221"/>
                    <a:pt x="697" y="1221"/>
                  </a:cubicBezTo>
                  <a:cubicBezTo>
                    <a:pt x="1092" y="1221"/>
                    <a:pt x="1419" y="821"/>
                    <a:pt x="1266" y="400"/>
                  </a:cubicBezTo>
                  <a:cubicBezTo>
                    <a:pt x="1180" y="168"/>
                    <a:pt x="965" y="12"/>
                    <a:pt x="718" y="2"/>
                  </a:cubicBezTo>
                  <a:cubicBezTo>
                    <a:pt x="710" y="1"/>
                    <a:pt x="701" y="1"/>
                    <a:pt x="69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20"/>
            <p:cNvSpPr/>
            <p:nvPr/>
          </p:nvSpPr>
          <p:spPr>
            <a:xfrm>
              <a:off x="2894850" y="4773875"/>
              <a:ext cx="26625" cy="22900"/>
            </a:xfrm>
            <a:custGeom>
              <a:avLst/>
              <a:gdLst/>
              <a:ahLst/>
              <a:cxnLst/>
              <a:rect l="l" t="t" r="r" b="b"/>
              <a:pathLst>
                <a:path w="1065" h="916" extrusionOk="0">
                  <a:moveTo>
                    <a:pt x="520" y="0"/>
                  </a:moveTo>
                  <a:cubicBezTo>
                    <a:pt x="354" y="0"/>
                    <a:pt x="188" y="87"/>
                    <a:pt x="106" y="265"/>
                  </a:cubicBezTo>
                  <a:cubicBezTo>
                    <a:pt x="1" y="494"/>
                    <a:pt x="100" y="766"/>
                    <a:pt x="328" y="872"/>
                  </a:cubicBezTo>
                  <a:cubicBezTo>
                    <a:pt x="393" y="902"/>
                    <a:pt x="459" y="916"/>
                    <a:pt x="522" y="916"/>
                  </a:cubicBezTo>
                  <a:cubicBezTo>
                    <a:pt x="819" y="916"/>
                    <a:pt x="1065" y="616"/>
                    <a:pt x="949" y="300"/>
                  </a:cubicBezTo>
                  <a:cubicBezTo>
                    <a:pt x="877" y="102"/>
                    <a:pt x="699" y="0"/>
                    <a:pt x="52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20"/>
            <p:cNvSpPr/>
            <p:nvPr/>
          </p:nvSpPr>
          <p:spPr>
            <a:xfrm>
              <a:off x="3721050" y="4680975"/>
              <a:ext cx="35500" cy="30525"/>
            </a:xfrm>
            <a:custGeom>
              <a:avLst/>
              <a:gdLst/>
              <a:ahLst/>
              <a:cxnLst/>
              <a:rect l="l" t="t" r="r" b="b"/>
              <a:pathLst>
                <a:path w="1420" h="1221" extrusionOk="0">
                  <a:moveTo>
                    <a:pt x="693" y="0"/>
                  </a:moveTo>
                  <a:cubicBezTo>
                    <a:pt x="456" y="0"/>
                    <a:pt x="240" y="138"/>
                    <a:pt x="142" y="354"/>
                  </a:cubicBezTo>
                  <a:cubicBezTo>
                    <a:pt x="0" y="659"/>
                    <a:pt x="133" y="1020"/>
                    <a:pt x="438" y="1161"/>
                  </a:cubicBezTo>
                  <a:cubicBezTo>
                    <a:pt x="525" y="1202"/>
                    <a:pt x="612" y="1220"/>
                    <a:pt x="697" y="1220"/>
                  </a:cubicBezTo>
                  <a:cubicBezTo>
                    <a:pt x="1092" y="1220"/>
                    <a:pt x="1419" y="820"/>
                    <a:pt x="1266" y="399"/>
                  </a:cubicBezTo>
                  <a:cubicBezTo>
                    <a:pt x="1182" y="168"/>
                    <a:pt x="965" y="12"/>
                    <a:pt x="719" y="1"/>
                  </a:cubicBezTo>
                  <a:cubicBezTo>
                    <a:pt x="710" y="1"/>
                    <a:pt x="701" y="0"/>
                    <a:pt x="6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20"/>
            <p:cNvSpPr/>
            <p:nvPr/>
          </p:nvSpPr>
          <p:spPr>
            <a:xfrm>
              <a:off x="2742875" y="4906575"/>
              <a:ext cx="17750" cy="15275"/>
            </a:xfrm>
            <a:custGeom>
              <a:avLst/>
              <a:gdLst/>
              <a:ahLst/>
              <a:cxnLst/>
              <a:rect l="l" t="t" r="r" b="b"/>
              <a:pathLst>
                <a:path w="710" h="611" extrusionOk="0">
                  <a:moveTo>
                    <a:pt x="346" y="1"/>
                  </a:moveTo>
                  <a:cubicBezTo>
                    <a:pt x="236" y="1"/>
                    <a:pt x="126" y="59"/>
                    <a:pt x="71" y="177"/>
                  </a:cubicBezTo>
                  <a:cubicBezTo>
                    <a:pt x="0" y="331"/>
                    <a:pt x="66" y="511"/>
                    <a:pt x="218" y="582"/>
                  </a:cubicBezTo>
                  <a:cubicBezTo>
                    <a:pt x="261" y="602"/>
                    <a:pt x="305" y="611"/>
                    <a:pt x="347" y="611"/>
                  </a:cubicBezTo>
                  <a:cubicBezTo>
                    <a:pt x="545" y="611"/>
                    <a:pt x="710" y="411"/>
                    <a:pt x="633" y="201"/>
                  </a:cubicBezTo>
                  <a:cubicBezTo>
                    <a:pt x="584" y="69"/>
                    <a:pt x="465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20"/>
            <p:cNvSpPr/>
            <p:nvPr/>
          </p:nvSpPr>
          <p:spPr>
            <a:xfrm>
              <a:off x="2761150" y="5204475"/>
              <a:ext cx="24850" cy="21375"/>
            </a:xfrm>
            <a:custGeom>
              <a:avLst/>
              <a:gdLst/>
              <a:ahLst/>
              <a:cxnLst/>
              <a:rect l="l" t="t" r="r" b="b"/>
              <a:pathLst>
                <a:path w="994" h="855" extrusionOk="0">
                  <a:moveTo>
                    <a:pt x="485" y="1"/>
                  </a:moveTo>
                  <a:cubicBezTo>
                    <a:pt x="331" y="1"/>
                    <a:pt x="177" y="82"/>
                    <a:pt x="100" y="248"/>
                  </a:cubicBezTo>
                  <a:cubicBezTo>
                    <a:pt x="1" y="461"/>
                    <a:pt x="93" y="714"/>
                    <a:pt x="306" y="813"/>
                  </a:cubicBezTo>
                  <a:cubicBezTo>
                    <a:pt x="367" y="842"/>
                    <a:pt x="428" y="854"/>
                    <a:pt x="488" y="854"/>
                  </a:cubicBezTo>
                  <a:cubicBezTo>
                    <a:pt x="764" y="854"/>
                    <a:pt x="994" y="574"/>
                    <a:pt x="886" y="281"/>
                  </a:cubicBezTo>
                  <a:cubicBezTo>
                    <a:pt x="819" y="96"/>
                    <a:pt x="652" y="1"/>
                    <a:pt x="48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20"/>
            <p:cNvSpPr/>
            <p:nvPr/>
          </p:nvSpPr>
          <p:spPr>
            <a:xfrm>
              <a:off x="2924325" y="525595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6" y="0"/>
                  </a:moveTo>
                  <a:cubicBezTo>
                    <a:pt x="86" y="0"/>
                    <a:pt x="46" y="22"/>
                    <a:pt x="26" y="65"/>
                  </a:cubicBezTo>
                  <a:cubicBezTo>
                    <a:pt x="0" y="120"/>
                    <a:pt x="24" y="185"/>
                    <a:pt x="80" y="211"/>
                  </a:cubicBezTo>
                  <a:cubicBezTo>
                    <a:pt x="96" y="218"/>
                    <a:pt x="112" y="221"/>
                    <a:pt x="127" y="221"/>
                  </a:cubicBezTo>
                  <a:cubicBezTo>
                    <a:pt x="198" y="221"/>
                    <a:pt x="257" y="149"/>
                    <a:pt x="230" y="74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20"/>
            <p:cNvSpPr/>
            <p:nvPr/>
          </p:nvSpPr>
          <p:spPr>
            <a:xfrm>
              <a:off x="2906725" y="5139825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7" y="1"/>
                  </a:moveTo>
                  <a:cubicBezTo>
                    <a:pt x="87" y="1"/>
                    <a:pt x="47" y="22"/>
                    <a:pt x="26" y="65"/>
                  </a:cubicBezTo>
                  <a:cubicBezTo>
                    <a:pt x="1" y="119"/>
                    <a:pt x="25" y="186"/>
                    <a:pt x="80" y="211"/>
                  </a:cubicBezTo>
                  <a:cubicBezTo>
                    <a:pt x="96" y="219"/>
                    <a:pt x="112" y="222"/>
                    <a:pt x="128" y="222"/>
                  </a:cubicBezTo>
                  <a:cubicBezTo>
                    <a:pt x="199" y="222"/>
                    <a:pt x="258" y="149"/>
                    <a:pt x="231" y="73"/>
                  </a:cubicBezTo>
                  <a:cubicBezTo>
                    <a:pt x="213" y="25"/>
                    <a:pt x="170" y="1"/>
                    <a:pt x="1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20"/>
            <p:cNvSpPr/>
            <p:nvPr/>
          </p:nvSpPr>
          <p:spPr>
            <a:xfrm>
              <a:off x="2630250" y="51392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26" y="0"/>
                  </a:moveTo>
                  <a:cubicBezTo>
                    <a:pt x="86" y="0"/>
                    <a:pt x="47" y="21"/>
                    <a:pt x="27" y="63"/>
                  </a:cubicBezTo>
                  <a:cubicBezTo>
                    <a:pt x="0" y="119"/>
                    <a:pt x="24" y="185"/>
                    <a:pt x="80" y="211"/>
                  </a:cubicBezTo>
                  <a:cubicBezTo>
                    <a:pt x="96" y="218"/>
                    <a:pt x="111" y="221"/>
                    <a:pt x="127" y="221"/>
                  </a:cubicBezTo>
                  <a:cubicBezTo>
                    <a:pt x="199" y="221"/>
                    <a:pt x="258" y="148"/>
                    <a:pt x="230" y="72"/>
                  </a:cubicBezTo>
                  <a:cubicBezTo>
                    <a:pt x="212" y="25"/>
                    <a:pt x="169" y="0"/>
                    <a:pt x="12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20"/>
            <p:cNvSpPr/>
            <p:nvPr/>
          </p:nvSpPr>
          <p:spPr>
            <a:xfrm>
              <a:off x="3221500" y="5395400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27" y="0"/>
                  </a:moveTo>
                  <a:cubicBezTo>
                    <a:pt x="87" y="0"/>
                    <a:pt x="47" y="21"/>
                    <a:pt x="26" y="65"/>
                  </a:cubicBezTo>
                  <a:cubicBezTo>
                    <a:pt x="1" y="119"/>
                    <a:pt x="25" y="185"/>
                    <a:pt x="80" y="210"/>
                  </a:cubicBezTo>
                  <a:cubicBezTo>
                    <a:pt x="96" y="218"/>
                    <a:pt x="112" y="221"/>
                    <a:pt x="128" y="221"/>
                  </a:cubicBezTo>
                  <a:cubicBezTo>
                    <a:pt x="199" y="221"/>
                    <a:pt x="258" y="149"/>
                    <a:pt x="231" y="72"/>
                  </a:cubicBezTo>
                  <a:cubicBezTo>
                    <a:pt x="213" y="25"/>
                    <a:pt x="170" y="0"/>
                    <a:pt x="1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20"/>
            <p:cNvSpPr/>
            <p:nvPr/>
          </p:nvSpPr>
          <p:spPr>
            <a:xfrm>
              <a:off x="3408150" y="5222000"/>
              <a:ext cx="28975" cy="24875"/>
            </a:xfrm>
            <a:custGeom>
              <a:avLst/>
              <a:gdLst/>
              <a:ahLst/>
              <a:cxnLst/>
              <a:rect l="l" t="t" r="r" b="b"/>
              <a:pathLst>
                <a:path w="1159" h="995" extrusionOk="0">
                  <a:moveTo>
                    <a:pt x="566" y="0"/>
                  </a:moveTo>
                  <a:cubicBezTo>
                    <a:pt x="386" y="0"/>
                    <a:pt x="206" y="95"/>
                    <a:pt x="116" y="288"/>
                  </a:cubicBezTo>
                  <a:cubicBezTo>
                    <a:pt x="0" y="536"/>
                    <a:pt x="109" y="832"/>
                    <a:pt x="357" y="948"/>
                  </a:cubicBezTo>
                  <a:cubicBezTo>
                    <a:pt x="427" y="980"/>
                    <a:pt x="498" y="995"/>
                    <a:pt x="567" y="995"/>
                  </a:cubicBezTo>
                  <a:cubicBezTo>
                    <a:pt x="890" y="995"/>
                    <a:pt x="1158" y="669"/>
                    <a:pt x="1033" y="326"/>
                  </a:cubicBezTo>
                  <a:cubicBezTo>
                    <a:pt x="953" y="110"/>
                    <a:pt x="760" y="0"/>
                    <a:pt x="56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20"/>
            <p:cNvSpPr/>
            <p:nvPr/>
          </p:nvSpPr>
          <p:spPr>
            <a:xfrm>
              <a:off x="4145775" y="5160725"/>
              <a:ext cx="44325" cy="41575"/>
            </a:xfrm>
            <a:custGeom>
              <a:avLst/>
              <a:gdLst/>
              <a:ahLst/>
              <a:cxnLst/>
              <a:rect l="l" t="t" r="r" b="b"/>
              <a:pathLst>
                <a:path w="1773" h="1663" extrusionOk="0">
                  <a:moveTo>
                    <a:pt x="888" y="0"/>
                  </a:moveTo>
                  <a:cubicBezTo>
                    <a:pt x="596" y="0"/>
                    <a:pt x="321" y="155"/>
                    <a:pt x="170" y="412"/>
                  </a:cubicBezTo>
                  <a:cubicBezTo>
                    <a:pt x="0" y="702"/>
                    <a:pt x="21" y="1066"/>
                    <a:pt x="224" y="1334"/>
                  </a:cubicBezTo>
                  <a:cubicBezTo>
                    <a:pt x="384" y="1544"/>
                    <a:pt x="631" y="1662"/>
                    <a:pt x="888" y="1662"/>
                  </a:cubicBezTo>
                  <a:cubicBezTo>
                    <a:pt x="957" y="1662"/>
                    <a:pt x="1028" y="1654"/>
                    <a:pt x="1097" y="1636"/>
                  </a:cubicBezTo>
                  <a:cubicBezTo>
                    <a:pt x="1422" y="1550"/>
                    <a:pt x="1664" y="1278"/>
                    <a:pt x="1709" y="944"/>
                  </a:cubicBezTo>
                  <a:cubicBezTo>
                    <a:pt x="1772" y="490"/>
                    <a:pt x="1455" y="71"/>
                    <a:pt x="1000" y="8"/>
                  </a:cubicBezTo>
                  <a:cubicBezTo>
                    <a:pt x="962" y="3"/>
                    <a:pt x="925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20"/>
            <p:cNvSpPr/>
            <p:nvPr/>
          </p:nvSpPr>
          <p:spPr>
            <a:xfrm>
              <a:off x="3958975" y="5139200"/>
              <a:ext cx="27075" cy="22900"/>
            </a:xfrm>
            <a:custGeom>
              <a:avLst/>
              <a:gdLst/>
              <a:ahLst/>
              <a:cxnLst/>
              <a:rect l="l" t="t" r="r" b="b"/>
              <a:pathLst>
                <a:path w="1083" h="916" extrusionOk="0">
                  <a:moveTo>
                    <a:pt x="593" y="0"/>
                  </a:moveTo>
                  <a:cubicBezTo>
                    <a:pt x="228" y="0"/>
                    <a:pt x="1" y="427"/>
                    <a:pt x="232" y="734"/>
                  </a:cubicBezTo>
                  <a:cubicBezTo>
                    <a:pt x="327" y="858"/>
                    <a:pt x="461" y="915"/>
                    <a:pt x="593" y="915"/>
                  </a:cubicBezTo>
                  <a:cubicBezTo>
                    <a:pt x="806" y="915"/>
                    <a:pt x="1014" y="768"/>
                    <a:pt x="1048" y="520"/>
                  </a:cubicBezTo>
                  <a:cubicBezTo>
                    <a:pt x="1083" y="271"/>
                    <a:pt x="908" y="39"/>
                    <a:pt x="659" y="5"/>
                  </a:cubicBezTo>
                  <a:cubicBezTo>
                    <a:pt x="636" y="2"/>
                    <a:pt x="614" y="0"/>
                    <a:pt x="59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20"/>
            <p:cNvSpPr/>
            <p:nvPr/>
          </p:nvSpPr>
          <p:spPr>
            <a:xfrm>
              <a:off x="3392175" y="5137350"/>
              <a:ext cx="18100" cy="15275"/>
            </a:xfrm>
            <a:custGeom>
              <a:avLst/>
              <a:gdLst/>
              <a:ahLst/>
              <a:cxnLst/>
              <a:rect l="l" t="t" r="r" b="b"/>
              <a:pathLst>
                <a:path w="724" h="611" extrusionOk="0">
                  <a:moveTo>
                    <a:pt x="396" y="1"/>
                  </a:moveTo>
                  <a:cubicBezTo>
                    <a:pt x="152" y="1"/>
                    <a:pt x="1" y="286"/>
                    <a:pt x="155" y="491"/>
                  </a:cubicBezTo>
                  <a:cubicBezTo>
                    <a:pt x="218" y="573"/>
                    <a:pt x="308" y="611"/>
                    <a:pt x="396" y="611"/>
                  </a:cubicBezTo>
                  <a:cubicBezTo>
                    <a:pt x="538" y="611"/>
                    <a:pt x="677" y="514"/>
                    <a:pt x="700" y="348"/>
                  </a:cubicBezTo>
                  <a:cubicBezTo>
                    <a:pt x="724" y="181"/>
                    <a:pt x="606" y="28"/>
                    <a:pt x="440" y="4"/>
                  </a:cubicBezTo>
                  <a:cubicBezTo>
                    <a:pt x="425" y="2"/>
                    <a:pt x="410" y="1"/>
                    <a:pt x="39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20"/>
            <p:cNvSpPr/>
            <p:nvPr/>
          </p:nvSpPr>
          <p:spPr>
            <a:xfrm>
              <a:off x="3635025" y="4946000"/>
              <a:ext cx="34975" cy="32775"/>
            </a:xfrm>
            <a:custGeom>
              <a:avLst/>
              <a:gdLst/>
              <a:ahLst/>
              <a:cxnLst/>
              <a:rect l="l" t="t" r="r" b="b"/>
              <a:pathLst>
                <a:path w="1399" h="1311" extrusionOk="0">
                  <a:moveTo>
                    <a:pt x="700" y="1"/>
                  </a:moveTo>
                  <a:cubicBezTo>
                    <a:pt x="469" y="1"/>
                    <a:pt x="253" y="122"/>
                    <a:pt x="135" y="324"/>
                  </a:cubicBezTo>
                  <a:cubicBezTo>
                    <a:pt x="1" y="554"/>
                    <a:pt x="17" y="841"/>
                    <a:pt x="178" y="1052"/>
                  </a:cubicBezTo>
                  <a:cubicBezTo>
                    <a:pt x="303" y="1218"/>
                    <a:pt x="497" y="1311"/>
                    <a:pt x="699" y="1311"/>
                  </a:cubicBezTo>
                  <a:cubicBezTo>
                    <a:pt x="755" y="1311"/>
                    <a:pt x="811" y="1304"/>
                    <a:pt x="867" y="1289"/>
                  </a:cubicBezTo>
                  <a:cubicBezTo>
                    <a:pt x="1122" y="1223"/>
                    <a:pt x="1313" y="1008"/>
                    <a:pt x="1349" y="745"/>
                  </a:cubicBezTo>
                  <a:cubicBezTo>
                    <a:pt x="1399" y="386"/>
                    <a:pt x="1148" y="57"/>
                    <a:pt x="790" y="7"/>
                  </a:cubicBezTo>
                  <a:cubicBezTo>
                    <a:pt x="760" y="3"/>
                    <a:pt x="730" y="1"/>
                    <a:pt x="70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20"/>
            <p:cNvSpPr/>
            <p:nvPr/>
          </p:nvSpPr>
          <p:spPr>
            <a:xfrm>
              <a:off x="3806050" y="4934900"/>
              <a:ext cx="8400" cy="7100"/>
            </a:xfrm>
            <a:custGeom>
              <a:avLst/>
              <a:gdLst/>
              <a:ahLst/>
              <a:cxnLst/>
              <a:rect l="l" t="t" r="r" b="b"/>
              <a:pathLst>
                <a:path w="336" h="284" extrusionOk="0">
                  <a:moveTo>
                    <a:pt x="183" y="0"/>
                  </a:moveTo>
                  <a:cubicBezTo>
                    <a:pt x="71" y="0"/>
                    <a:pt x="0" y="132"/>
                    <a:pt x="72" y="227"/>
                  </a:cubicBezTo>
                  <a:cubicBezTo>
                    <a:pt x="102" y="266"/>
                    <a:pt x="143" y="283"/>
                    <a:pt x="184" y="283"/>
                  </a:cubicBezTo>
                  <a:cubicBezTo>
                    <a:pt x="250" y="283"/>
                    <a:pt x="315" y="238"/>
                    <a:pt x="325" y="161"/>
                  </a:cubicBezTo>
                  <a:cubicBezTo>
                    <a:pt x="335" y="83"/>
                    <a:pt x="281" y="12"/>
                    <a:pt x="205" y="2"/>
                  </a:cubicBezTo>
                  <a:cubicBezTo>
                    <a:pt x="197" y="1"/>
                    <a:pt x="190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20"/>
            <p:cNvSpPr/>
            <p:nvPr/>
          </p:nvSpPr>
          <p:spPr>
            <a:xfrm>
              <a:off x="3912050" y="5291125"/>
              <a:ext cx="6550" cy="5525"/>
            </a:xfrm>
            <a:custGeom>
              <a:avLst/>
              <a:gdLst/>
              <a:ahLst/>
              <a:cxnLst/>
              <a:rect l="l" t="t" r="r" b="b"/>
              <a:pathLst>
                <a:path w="262" h="221" extrusionOk="0">
                  <a:moveTo>
                    <a:pt x="142" y="0"/>
                  </a:moveTo>
                  <a:cubicBezTo>
                    <a:pt x="54" y="0"/>
                    <a:pt x="1" y="103"/>
                    <a:pt x="57" y="176"/>
                  </a:cubicBezTo>
                  <a:cubicBezTo>
                    <a:pt x="80" y="207"/>
                    <a:pt x="112" y="220"/>
                    <a:pt x="144" y="220"/>
                  </a:cubicBezTo>
                  <a:cubicBezTo>
                    <a:pt x="196" y="220"/>
                    <a:pt x="246" y="185"/>
                    <a:pt x="254" y="125"/>
                  </a:cubicBezTo>
                  <a:cubicBezTo>
                    <a:pt x="262" y="65"/>
                    <a:pt x="220" y="9"/>
                    <a:pt x="160" y="2"/>
                  </a:cubicBezTo>
                  <a:cubicBezTo>
                    <a:pt x="154" y="1"/>
                    <a:pt x="148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20"/>
            <p:cNvSpPr/>
            <p:nvPr/>
          </p:nvSpPr>
          <p:spPr>
            <a:xfrm>
              <a:off x="3587025" y="5245000"/>
              <a:ext cx="6575" cy="5550"/>
            </a:xfrm>
            <a:custGeom>
              <a:avLst/>
              <a:gdLst/>
              <a:ahLst/>
              <a:cxnLst/>
              <a:rect l="l" t="t" r="r" b="b"/>
              <a:pathLst>
                <a:path w="263" h="222" extrusionOk="0">
                  <a:moveTo>
                    <a:pt x="143" y="1"/>
                  </a:moveTo>
                  <a:cubicBezTo>
                    <a:pt x="55" y="1"/>
                    <a:pt x="1" y="103"/>
                    <a:pt x="57" y="178"/>
                  </a:cubicBezTo>
                  <a:cubicBezTo>
                    <a:pt x="79" y="208"/>
                    <a:pt x="111" y="222"/>
                    <a:pt x="143" y="222"/>
                  </a:cubicBezTo>
                  <a:cubicBezTo>
                    <a:pt x="195" y="222"/>
                    <a:pt x="246" y="186"/>
                    <a:pt x="254" y="126"/>
                  </a:cubicBezTo>
                  <a:cubicBezTo>
                    <a:pt x="263" y="65"/>
                    <a:pt x="221" y="10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20"/>
            <p:cNvSpPr/>
            <p:nvPr/>
          </p:nvSpPr>
          <p:spPr>
            <a:xfrm>
              <a:off x="3742625" y="5196025"/>
              <a:ext cx="15100" cy="13025"/>
            </a:xfrm>
            <a:custGeom>
              <a:avLst/>
              <a:gdLst/>
              <a:ahLst/>
              <a:cxnLst/>
              <a:rect l="l" t="t" r="r" b="b"/>
              <a:pathLst>
                <a:path w="604" h="521" extrusionOk="0">
                  <a:moveTo>
                    <a:pt x="295" y="1"/>
                  </a:moveTo>
                  <a:cubicBezTo>
                    <a:pt x="201" y="1"/>
                    <a:pt x="106" y="50"/>
                    <a:pt x="60" y="152"/>
                  </a:cubicBezTo>
                  <a:cubicBezTo>
                    <a:pt x="0" y="281"/>
                    <a:pt x="56" y="434"/>
                    <a:pt x="186" y="496"/>
                  </a:cubicBezTo>
                  <a:cubicBezTo>
                    <a:pt x="223" y="513"/>
                    <a:pt x="260" y="520"/>
                    <a:pt x="295" y="520"/>
                  </a:cubicBezTo>
                  <a:cubicBezTo>
                    <a:pt x="464" y="520"/>
                    <a:pt x="604" y="350"/>
                    <a:pt x="538" y="171"/>
                  </a:cubicBezTo>
                  <a:cubicBezTo>
                    <a:pt x="497" y="58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20"/>
            <p:cNvSpPr/>
            <p:nvPr/>
          </p:nvSpPr>
          <p:spPr>
            <a:xfrm>
              <a:off x="3485250" y="5066425"/>
              <a:ext cx="30225" cy="25975"/>
            </a:xfrm>
            <a:custGeom>
              <a:avLst/>
              <a:gdLst/>
              <a:ahLst/>
              <a:cxnLst/>
              <a:rect l="l" t="t" r="r" b="b"/>
              <a:pathLst>
                <a:path w="1209" h="1039" extrusionOk="0">
                  <a:moveTo>
                    <a:pt x="591" y="1"/>
                  </a:moveTo>
                  <a:cubicBezTo>
                    <a:pt x="403" y="1"/>
                    <a:pt x="215" y="99"/>
                    <a:pt x="121" y="300"/>
                  </a:cubicBezTo>
                  <a:cubicBezTo>
                    <a:pt x="1" y="560"/>
                    <a:pt x="113" y="869"/>
                    <a:pt x="373" y="989"/>
                  </a:cubicBezTo>
                  <a:cubicBezTo>
                    <a:pt x="447" y="1023"/>
                    <a:pt x="522" y="1038"/>
                    <a:pt x="593" y="1038"/>
                  </a:cubicBezTo>
                  <a:cubicBezTo>
                    <a:pt x="930" y="1038"/>
                    <a:pt x="1208" y="698"/>
                    <a:pt x="1078" y="341"/>
                  </a:cubicBezTo>
                  <a:cubicBezTo>
                    <a:pt x="996" y="116"/>
                    <a:pt x="794" y="1"/>
                    <a:pt x="59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20"/>
            <p:cNvSpPr/>
            <p:nvPr/>
          </p:nvSpPr>
          <p:spPr>
            <a:xfrm>
              <a:off x="3316050" y="4804275"/>
              <a:ext cx="35950" cy="32400"/>
            </a:xfrm>
            <a:custGeom>
              <a:avLst/>
              <a:gdLst/>
              <a:ahLst/>
              <a:cxnLst/>
              <a:rect l="l" t="t" r="r" b="b"/>
              <a:pathLst>
                <a:path w="1438" h="1296" extrusionOk="0">
                  <a:moveTo>
                    <a:pt x="739" y="0"/>
                  </a:moveTo>
                  <a:cubicBezTo>
                    <a:pt x="488" y="0"/>
                    <a:pt x="258" y="145"/>
                    <a:pt x="152" y="375"/>
                  </a:cubicBezTo>
                  <a:cubicBezTo>
                    <a:pt x="0" y="699"/>
                    <a:pt x="142" y="1084"/>
                    <a:pt x="466" y="1236"/>
                  </a:cubicBezTo>
                  <a:cubicBezTo>
                    <a:pt x="553" y="1276"/>
                    <a:pt x="646" y="1296"/>
                    <a:pt x="739" y="1296"/>
                  </a:cubicBezTo>
                  <a:cubicBezTo>
                    <a:pt x="898" y="1296"/>
                    <a:pt x="1055" y="1237"/>
                    <a:pt x="1177" y="1125"/>
                  </a:cubicBezTo>
                  <a:cubicBezTo>
                    <a:pt x="1371" y="947"/>
                    <a:pt x="1437" y="671"/>
                    <a:pt x="1347" y="424"/>
                  </a:cubicBezTo>
                  <a:cubicBezTo>
                    <a:pt x="1257" y="179"/>
                    <a:pt x="1029" y="11"/>
                    <a:pt x="766" y="1"/>
                  </a:cubicBezTo>
                  <a:cubicBezTo>
                    <a:pt x="757" y="0"/>
                    <a:pt x="748" y="0"/>
                    <a:pt x="73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20"/>
            <p:cNvSpPr/>
            <p:nvPr/>
          </p:nvSpPr>
          <p:spPr>
            <a:xfrm>
              <a:off x="4407325" y="4354525"/>
              <a:ext cx="22700" cy="19475"/>
            </a:xfrm>
            <a:custGeom>
              <a:avLst/>
              <a:gdLst/>
              <a:ahLst/>
              <a:cxnLst/>
              <a:rect l="l" t="t" r="r" b="b"/>
              <a:pathLst>
                <a:path w="908" h="779" extrusionOk="0">
                  <a:moveTo>
                    <a:pt x="443" y="1"/>
                  </a:moveTo>
                  <a:cubicBezTo>
                    <a:pt x="302" y="1"/>
                    <a:pt x="161" y="75"/>
                    <a:pt x="91" y="226"/>
                  </a:cubicBezTo>
                  <a:cubicBezTo>
                    <a:pt x="1" y="420"/>
                    <a:pt x="85" y="651"/>
                    <a:pt x="280" y="742"/>
                  </a:cubicBezTo>
                  <a:cubicBezTo>
                    <a:pt x="336" y="767"/>
                    <a:pt x="392" y="779"/>
                    <a:pt x="446" y="779"/>
                  </a:cubicBezTo>
                  <a:cubicBezTo>
                    <a:pt x="698" y="779"/>
                    <a:pt x="907" y="524"/>
                    <a:pt x="808" y="256"/>
                  </a:cubicBezTo>
                  <a:cubicBezTo>
                    <a:pt x="746" y="87"/>
                    <a:pt x="595" y="1"/>
                    <a:pt x="44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20"/>
            <p:cNvSpPr/>
            <p:nvPr/>
          </p:nvSpPr>
          <p:spPr>
            <a:xfrm>
              <a:off x="4534750" y="5116650"/>
              <a:ext cx="57475" cy="51850"/>
            </a:xfrm>
            <a:custGeom>
              <a:avLst/>
              <a:gdLst/>
              <a:ahLst/>
              <a:cxnLst/>
              <a:rect l="l" t="t" r="r" b="b"/>
              <a:pathLst>
                <a:path w="2299" h="2074" extrusionOk="0">
                  <a:moveTo>
                    <a:pt x="1181" y="1"/>
                  </a:moveTo>
                  <a:cubicBezTo>
                    <a:pt x="779" y="1"/>
                    <a:pt x="412" y="233"/>
                    <a:pt x="243" y="600"/>
                  </a:cubicBezTo>
                  <a:cubicBezTo>
                    <a:pt x="1" y="1120"/>
                    <a:pt x="226" y="1736"/>
                    <a:pt x="746" y="1977"/>
                  </a:cubicBezTo>
                  <a:cubicBezTo>
                    <a:pt x="886" y="2042"/>
                    <a:pt x="1035" y="2074"/>
                    <a:pt x="1182" y="2074"/>
                  </a:cubicBezTo>
                  <a:cubicBezTo>
                    <a:pt x="1437" y="2074"/>
                    <a:pt x="1689" y="1979"/>
                    <a:pt x="1884" y="1800"/>
                  </a:cubicBezTo>
                  <a:cubicBezTo>
                    <a:pt x="2192" y="1515"/>
                    <a:pt x="2299" y="1074"/>
                    <a:pt x="2156" y="681"/>
                  </a:cubicBezTo>
                  <a:cubicBezTo>
                    <a:pt x="2012" y="287"/>
                    <a:pt x="1645" y="18"/>
                    <a:pt x="1226" y="2"/>
                  </a:cubicBezTo>
                  <a:cubicBezTo>
                    <a:pt x="1211" y="1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20"/>
            <p:cNvSpPr/>
            <p:nvPr/>
          </p:nvSpPr>
          <p:spPr>
            <a:xfrm>
              <a:off x="3209100" y="4510775"/>
              <a:ext cx="18850" cy="15625"/>
            </a:xfrm>
            <a:custGeom>
              <a:avLst/>
              <a:gdLst/>
              <a:ahLst/>
              <a:cxnLst/>
              <a:rect l="l" t="t" r="r" b="b"/>
              <a:pathLst>
                <a:path w="754" h="625" extrusionOk="0">
                  <a:moveTo>
                    <a:pt x="368" y="1"/>
                  </a:moveTo>
                  <a:cubicBezTo>
                    <a:pt x="168" y="1"/>
                    <a:pt x="1" y="199"/>
                    <a:pt x="73" y="414"/>
                  </a:cubicBezTo>
                  <a:cubicBezTo>
                    <a:pt x="117" y="543"/>
                    <a:pt x="237" y="624"/>
                    <a:pt x="367" y="624"/>
                  </a:cubicBezTo>
                  <a:cubicBezTo>
                    <a:pt x="401" y="624"/>
                    <a:pt x="435" y="619"/>
                    <a:pt x="468" y="607"/>
                  </a:cubicBezTo>
                  <a:cubicBezTo>
                    <a:pt x="730" y="519"/>
                    <a:pt x="754" y="157"/>
                    <a:pt x="506" y="33"/>
                  </a:cubicBezTo>
                  <a:cubicBezTo>
                    <a:pt x="460" y="11"/>
                    <a:pt x="413" y="1"/>
                    <a:pt x="36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20"/>
            <p:cNvSpPr/>
            <p:nvPr/>
          </p:nvSpPr>
          <p:spPr>
            <a:xfrm>
              <a:off x="3232250" y="49312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1"/>
                  </a:moveTo>
                  <a:cubicBezTo>
                    <a:pt x="61" y="1"/>
                    <a:pt x="1" y="73"/>
                    <a:pt x="28" y="151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4"/>
                    <a:pt x="169" y="220"/>
                  </a:cubicBezTo>
                  <a:cubicBezTo>
                    <a:pt x="265" y="189"/>
                    <a:pt x="274" y="56"/>
                    <a:pt x="184" y="13"/>
                  </a:cubicBezTo>
                  <a:cubicBezTo>
                    <a:pt x="167" y="4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20"/>
            <p:cNvSpPr/>
            <p:nvPr/>
          </p:nvSpPr>
          <p:spPr>
            <a:xfrm>
              <a:off x="2985950" y="5102025"/>
              <a:ext cx="6900" cy="5650"/>
            </a:xfrm>
            <a:custGeom>
              <a:avLst/>
              <a:gdLst/>
              <a:ahLst/>
              <a:cxnLst/>
              <a:rect l="l" t="t" r="r" b="b"/>
              <a:pathLst>
                <a:path w="276" h="226" extrusionOk="0">
                  <a:moveTo>
                    <a:pt x="133" y="0"/>
                  </a:moveTo>
                  <a:cubicBezTo>
                    <a:pt x="61" y="0"/>
                    <a:pt x="0" y="73"/>
                    <a:pt x="27" y="151"/>
                  </a:cubicBezTo>
                  <a:cubicBezTo>
                    <a:pt x="44" y="197"/>
                    <a:pt x="88" y="226"/>
                    <a:pt x="134" y="226"/>
                  </a:cubicBezTo>
                  <a:cubicBezTo>
                    <a:pt x="146" y="226"/>
                    <a:pt x="158" y="224"/>
                    <a:pt x="170" y="220"/>
                  </a:cubicBezTo>
                  <a:cubicBezTo>
                    <a:pt x="265" y="189"/>
                    <a:pt x="275" y="56"/>
                    <a:pt x="184" y="13"/>
                  </a:cubicBezTo>
                  <a:cubicBezTo>
                    <a:pt x="167" y="4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20"/>
            <p:cNvSpPr/>
            <p:nvPr/>
          </p:nvSpPr>
          <p:spPr>
            <a:xfrm>
              <a:off x="3475225" y="4555750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395" y="1"/>
                  </a:moveTo>
                  <a:cubicBezTo>
                    <a:pt x="181" y="1"/>
                    <a:pt x="0" y="214"/>
                    <a:pt x="79" y="445"/>
                  </a:cubicBezTo>
                  <a:cubicBezTo>
                    <a:pt x="126" y="586"/>
                    <a:pt x="258" y="673"/>
                    <a:pt x="397" y="673"/>
                  </a:cubicBezTo>
                  <a:cubicBezTo>
                    <a:pt x="433" y="673"/>
                    <a:pt x="469" y="668"/>
                    <a:pt x="504" y="656"/>
                  </a:cubicBezTo>
                  <a:cubicBezTo>
                    <a:pt x="788" y="558"/>
                    <a:pt x="814" y="169"/>
                    <a:pt x="544" y="36"/>
                  </a:cubicBezTo>
                  <a:cubicBezTo>
                    <a:pt x="495" y="12"/>
                    <a:pt x="444" y="1"/>
                    <a:pt x="395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20"/>
            <p:cNvSpPr/>
            <p:nvPr/>
          </p:nvSpPr>
          <p:spPr>
            <a:xfrm>
              <a:off x="3398450" y="460295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4" y="0"/>
                  </a:moveTo>
                  <a:cubicBezTo>
                    <a:pt x="62" y="0"/>
                    <a:pt x="1" y="73"/>
                    <a:pt x="28" y="151"/>
                  </a:cubicBezTo>
                  <a:cubicBezTo>
                    <a:pt x="43" y="197"/>
                    <a:pt x="86" y="226"/>
                    <a:pt x="132" y="226"/>
                  </a:cubicBezTo>
                  <a:cubicBezTo>
                    <a:pt x="144" y="226"/>
                    <a:pt x="157" y="224"/>
                    <a:pt x="169" y="220"/>
                  </a:cubicBezTo>
                  <a:cubicBezTo>
                    <a:pt x="265" y="188"/>
                    <a:pt x="274" y="57"/>
                    <a:pt x="184" y="12"/>
                  </a:cubicBezTo>
                  <a:cubicBezTo>
                    <a:pt x="167" y="4"/>
                    <a:pt x="150" y="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20"/>
            <p:cNvSpPr/>
            <p:nvPr/>
          </p:nvSpPr>
          <p:spPr>
            <a:xfrm>
              <a:off x="3723750" y="4325500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135" y="0"/>
                  </a:moveTo>
                  <a:cubicBezTo>
                    <a:pt x="62" y="0"/>
                    <a:pt x="1" y="73"/>
                    <a:pt x="28" y="150"/>
                  </a:cubicBezTo>
                  <a:cubicBezTo>
                    <a:pt x="43" y="197"/>
                    <a:pt x="87" y="226"/>
                    <a:pt x="133" y="226"/>
                  </a:cubicBezTo>
                  <a:cubicBezTo>
                    <a:pt x="145" y="226"/>
                    <a:pt x="157" y="225"/>
                    <a:pt x="169" y="221"/>
                  </a:cubicBezTo>
                  <a:cubicBezTo>
                    <a:pt x="265" y="189"/>
                    <a:pt x="274" y="57"/>
                    <a:pt x="184" y="12"/>
                  </a:cubicBezTo>
                  <a:cubicBezTo>
                    <a:pt x="167" y="4"/>
                    <a:pt x="151" y="0"/>
                    <a:pt x="1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20"/>
            <p:cNvSpPr/>
            <p:nvPr/>
          </p:nvSpPr>
          <p:spPr>
            <a:xfrm>
              <a:off x="3844100" y="4264000"/>
              <a:ext cx="16950" cy="14050"/>
            </a:xfrm>
            <a:custGeom>
              <a:avLst/>
              <a:gdLst/>
              <a:ahLst/>
              <a:cxnLst/>
              <a:rect l="l" t="t" r="r" b="b"/>
              <a:pathLst>
                <a:path w="678" h="562" extrusionOk="0">
                  <a:moveTo>
                    <a:pt x="329" y="1"/>
                  </a:moveTo>
                  <a:cubicBezTo>
                    <a:pt x="151" y="1"/>
                    <a:pt x="1" y="179"/>
                    <a:pt x="65" y="371"/>
                  </a:cubicBezTo>
                  <a:cubicBezTo>
                    <a:pt x="105" y="488"/>
                    <a:pt x="214" y="561"/>
                    <a:pt x="330" y="561"/>
                  </a:cubicBezTo>
                  <a:cubicBezTo>
                    <a:pt x="360" y="561"/>
                    <a:pt x="390" y="556"/>
                    <a:pt x="420" y="546"/>
                  </a:cubicBezTo>
                  <a:cubicBezTo>
                    <a:pt x="656" y="465"/>
                    <a:pt x="677" y="141"/>
                    <a:pt x="455" y="31"/>
                  </a:cubicBezTo>
                  <a:cubicBezTo>
                    <a:pt x="413" y="10"/>
                    <a:pt x="370" y="1"/>
                    <a:pt x="32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20"/>
            <p:cNvSpPr/>
            <p:nvPr/>
          </p:nvSpPr>
          <p:spPr>
            <a:xfrm>
              <a:off x="3821775" y="4407975"/>
              <a:ext cx="13600" cy="11225"/>
            </a:xfrm>
            <a:custGeom>
              <a:avLst/>
              <a:gdLst/>
              <a:ahLst/>
              <a:cxnLst/>
              <a:rect l="l" t="t" r="r" b="b"/>
              <a:pathLst>
                <a:path w="544" h="449" extrusionOk="0">
                  <a:moveTo>
                    <a:pt x="266" y="1"/>
                  </a:moveTo>
                  <a:cubicBezTo>
                    <a:pt x="122" y="1"/>
                    <a:pt x="1" y="143"/>
                    <a:pt x="54" y="298"/>
                  </a:cubicBezTo>
                  <a:cubicBezTo>
                    <a:pt x="85" y="390"/>
                    <a:pt x="173" y="449"/>
                    <a:pt x="266" y="449"/>
                  </a:cubicBezTo>
                  <a:cubicBezTo>
                    <a:pt x="290" y="449"/>
                    <a:pt x="314" y="445"/>
                    <a:pt x="338" y="437"/>
                  </a:cubicBezTo>
                  <a:cubicBezTo>
                    <a:pt x="526" y="373"/>
                    <a:pt x="544" y="113"/>
                    <a:pt x="365" y="24"/>
                  </a:cubicBezTo>
                  <a:cubicBezTo>
                    <a:pt x="332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20"/>
            <p:cNvSpPr/>
            <p:nvPr/>
          </p:nvSpPr>
          <p:spPr>
            <a:xfrm>
              <a:off x="3632925" y="4474625"/>
              <a:ext cx="27125" cy="22425"/>
            </a:xfrm>
            <a:custGeom>
              <a:avLst/>
              <a:gdLst/>
              <a:ahLst/>
              <a:cxnLst/>
              <a:rect l="l" t="t" r="r" b="b"/>
              <a:pathLst>
                <a:path w="1085" h="897" extrusionOk="0">
                  <a:moveTo>
                    <a:pt x="527" y="0"/>
                  </a:moveTo>
                  <a:cubicBezTo>
                    <a:pt x="241" y="0"/>
                    <a:pt x="0" y="286"/>
                    <a:pt x="104" y="593"/>
                  </a:cubicBezTo>
                  <a:cubicBezTo>
                    <a:pt x="168" y="780"/>
                    <a:pt x="343" y="897"/>
                    <a:pt x="530" y="897"/>
                  </a:cubicBezTo>
                  <a:cubicBezTo>
                    <a:pt x="577" y="897"/>
                    <a:pt x="625" y="889"/>
                    <a:pt x="673" y="874"/>
                  </a:cubicBezTo>
                  <a:cubicBezTo>
                    <a:pt x="1050" y="744"/>
                    <a:pt x="1084" y="224"/>
                    <a:pt x="727" y="48"/>
                  </a:cubicBezTo>
                  <a:cubicBezTo>
                    <a:pt x="660" y="15"/>
                    <a:pt x="592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20"/>
            <p:cNvSpPr/>
            <p:nvPr/>
          </p:nvSpPr>
          <p:spPr>
            <a:xfrm>
              <a:off x="3570975" y="4478425"/>
              <a:ext cx="13550" cy="11225"/>
            </a:xfrm>
            <a:custGeom>
              <a:avLst/>
              <a:gdLst/>
              <a:ahLst/>
              <a:cxnLst/>
              <a:rect l="l" t="t" r="r" b="b"/>
              <a:pathLst>
                <a:path w="542" h="449" extrusionOk="0">
                  <a:moveTo>
                    <a:pt x="262" y="0"/>
                  </a:moveTo>
                  <a:cubicBezTo>
                    <a:pt x="120" y="0"/>
                    <a:pt x="0" y="142"/>
                    <a:pt x="53" y="296"/>
                  </a:cubicBezTo>
                  <a:cubicBezTo>
                    <a:pt x="84" y="389"/>
                    <a:pt x="171" y="448"/>
                    <a:pt x="263" y="448"/>
                  </a:cubicBezTo>
                  <a:cubicBezTo>
                    <a:pt x="287" y="448"/>
                    <a:pt x="311" y="444"/>
                    <a:pt x="335" y="436"/>
                  </a:cubicBezTo>
                  <a:cubicBezTo>
                    <a:pt x="525" y="371"/>
                    <a:pt x="541" y="111"/>
                    <a:pt x="362" y="24"/>
                  </a:cubicBezTo>
                  <a:cubicBezTo>
                    <a:pt x="329" y="8"/>
                    <a:pt x="295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20"/>
            <p:cNvSpPr/>
            <p:nvPr/>
          </p:nvSpPr>
          <p:spPr>
            <a:xfrm>
              <a:off x="3562525" y="4321250"/>
              <a:ext cx="33975" cy="30850"/>
            </a:xfrm>
            <a:custGeom>
              <a:avLst/>
              <a:gdLst/>
              <a:ahLst/>
              <a:cxnLst/>
              <a:rect l="l" t="t" r="r" b="b"/>
              <a:pathLst>
                <a:path w="1359" h="1234" extrusionOk="0">
                  <a:moveTo>
                    <a:pt x="726" y="1"/>
                  </a:moveTo>
                  <a:cubicBezTo>
                    <a:pt x="333" y="1"/>
                    <a:pt x="1" y="394"/>
                    <a:pt x="144" y="816"/>
                  </a:cubicBezTo>
                  <a:cubicBezTo>
                    <a:pt x="232" y="1072"/>
                    <a:pt x="471" y="1234"/>
                    <a:pt x="728" y="1234"/>
                  </a:cubicBezTo>
                  <a:cubicBezTo>
                    <a:pt x="793" y="1234"/>
                    <a:pt x="860" y="1223"/>
                    <a:pt x="926" y="1201"/>
                  </a:cubicBezTo>
                  <a:cubicBezTo>
                    <a:pt x="1162" y="1121"/>
                    <a:pt x="1326" y="908"/>
                    <a:pt x="1342" y="658"/>
                  </a:cubicBezTo>
                  <a:cubicBezTo>
                    <a:pt x="1359" y="410"/>
                    <a:pt x="1223" y="177"/>
                    <a:pt x="999" y="66"/>
                  </a:cubicBezTo>
                  <a:cubicBezTo>
                    <a:pt x="908" y="21"/>
                    <a:pt x="816" y="1"/>
                    <a:pt x="72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20"/>
            <p:cNvSpPr/>
            <p:nvPr/>
          </p:nvSpPr>
          <p:spPr>
            <a:xfrm>
              <a:off x="2173275" y="4024225"/>
              <a:ext cx="16375" cy="14000"/>
            </a:xfrm>
            <a:custGeom>
              <a:avLst/>
              <a:gdLst/>
              <a:ahLst/>
              <a:cxnLst/>
              <a:rect l="l" t="t" r="r" b="b"/>
              <a:pathLst>
                <a:path w="655" h="560" extrusionOk="0">
                  <a:moveTo>
                    <a:pt x="282" y="0"/>
                  </a:moveTo>
                  <a:cubicBezTo>
                    <a:pt x="139" y="0"/>
                    <a:pt x="1" y="112"/>
                    <a:pt x="1" y="280"/>
                  </a:cubicBezTo>
                  <a:cubicBezTo>
                    <a:pt x="1" y="435"/>
                    <a:pt x="126" y="560"/>
                    <a:pt x="280" y="560"/>
                  </a:cubicBezTo>
                  <a:cubicBezTo>
                    <a:pt x="530" y="560"/>
                    <a:pt x="655" y="259"/>
                    <a:pt x="479" y="83"/>
                  </a:cubicBezTo>
                  <a:cubicBezTo>
                    <a:pt x="422" y="26"/>
                    <a:pt x="351" y="0"/>
                    <a:pt x="28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20"/>
            <p:cNvSpPr/>
            <p:nvPr/>
          </p:nvSpPr>
          <p:spPr>
            <a:xfrm>
              <a:off x="4690975" y="4411125"/>
              <a:ext cx="25075" cy="21650"/>
            </a:xfrm>
            <a:custGeom>
              <a:avLst/>
              <a:gdLst/>
              <a:ahLst/>
              <a:cxnLst/>
              <a:rect l="l" t="t" r="r" b="b"/>
              <a:pathLst>
                <a:path w="1003" h="866" extrusionOk="0">
                  <a:moveTo>
                    <a:pt x="508" y="1"/>
                  </a:moveTo>
                  <a:cubicBezTo>
                    <a:pt x="233" y="1"/>
                    <a:pt x="0" y="274"/>
                    <a:pt x="99" y="570"/>
                  </a:cubicBezTo>
                  <a:cubicBezTo>
                    <a:pt x="164" y="765"/>
                    <a:pt x="337" y="866"/>
                    <a:pt x="511" y="866"/>
                  </a:cubicBezTo>
                  <a:cubicBezTo>
                    <a:pt x="663" y="866"/>
                    <a:pt x="815" y="788"/>
                    <a:pt x="896" y="628"/>
                  </a:cubicBezTo>
                  <a:cubicBezTo>
                    <a:pt x="1002" y="414"/>
                    <a:pt x="917" y="155"/>
                    <a:pt x="703" y="48"/>
                  </a:cubicBezTo>
                  <a:cubicBezTo>
                    <a:pt x="638" y="16"/>
                    <a:pt x="572" y="1"/>
                    <a:pt x="50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20"/>
            <p:cNvSpPr/>
            <p:nvPr/>
          </p:nvSpPr>
          <p:spPr>
            <a:xfrm>
              <a:off x="5098500" y="4267625"/>
              <a:ext cx="51600" cy="46550"/>
            </a:xfrm>
            <a:custGeom>
              <a:avLst/>
              <a:gdLst/>
              <a:ahLst/>
              <a:cxnLst/>
              <a:rect l="l" t="t" r="r" b="b"/>
              <a:pathLst>
                <a:path w="2064" h="1862" extrusionOk="0">
                  <a:moveTo>
                    <a:pt x="1003" y="1"/>
                  </a:moveTo>
                  <a:cubicBezTo>
                    <a:pt x="783" y="1"/>
                    <a:pt x="566" y="79"/>
                    <a:pt x="393" y="229"/>
                  </a:cubicBezTo>
                  <a:cubicBezTo>
                    <a:pt x="108" y="475"/>
                    <a:pt x="1" y="867"/>
                    <a:pt x="120" y="1225"/>
                  </a:cubicBezTo>
                  <a:cubicBezTo>
                    <a:pt x="238" y="1581"/>
                    <a:pt x="560" y="1832"/>
                    <a:pt x="936" y="1859"/>
                  </a:cubicBezTo>
                  <a:cubicBezTo>
                    <a:pt x="957" y="1861"/>
                    <a:pt x="978" y="1861"/>
                    <a:pt x="1000" y="1861"/>
                  </a:cubicBezTo>
                  <a:cubicBezTo>
                    <a:pt x="1350" y="1861"/>
                    <a:pt x="1674" y="1664"/>
                    <a:pt x="1833" y="1347"/>
                  </a:cubicBezTo>
                  <a:cubicBezTo>
                    <a:pt x="2063" y="888"/>
                    <a:pt x="1877" y="329"/>
                    <a:pt x="1418" y="99"/>
                  </a:cubicBezTo>
                  <a:cubicBezTo>
                    <a:pt x="1286" y="33"/>
                    <a:pt x="1144" y="1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20"/>
            <p:cNvSpPr/>
            <p:nvPr/>
          </p:nvSpPr>
          <p:spPr>
            <a:xfrm>
              <a:off x="4844900" y="4360100"/>
              <a:ext cx="38900" cy="36800"/>
            </a:xfrm>
            <a:custGeom>
              <a:avLst/>
              <a:gdLst/>
              <a:ahLst/>
              <a:cxnLst/>
              <a:rect l="l" t="t" r="r" b="b"/>
              <a:pathLst>
                <a:path w="1556" h="1472" extrusionOk="0">
                  <a:moveTo>
                    <a:pt x="813" y="0"/>
                  </a:moveTo>
                  <a:cubicBezTo>
                    <a:pt x="615" y="0"/>
                    <a:pt x="422" y="79"/>
                    <a:pt x="280" y="229"/>
                  </a:cubicBezTo>
                  <a:cubicBezTo>
                    <a:pt x="1" y="522"/>
                    <a:pt x="11" y="988"/>
                    <a:pt x="305" y="1267"/>
                  </a:cubicBezTo>
                  <a:cubicBezTo>
                    <a:pt x="445" y="1401"/>
                    <a:pt x="628" y="1471"/>
                    <a:pt x="813" y="1471"/>
                  </a:cubicBezTo>
                  <a:cubicBezTo>
                    <a:pt x="914" y="1471"/>
                    <a:pt x="1015" y="1451"/>
                    <a:pt x="1110" y="1408"/>
                  </a:cubicBezTo>
                  <a:cubicBezTo>
                    <a:pt x="1382" y="1288"/>
                    <a:pt x="1555" y="1016"/>
                    <a:pt x="1548" y="718"/>
                  </a:cubicBezTo>
                  <a:cubicBezTo>
                    <a:pt x="1542" y="421"/>
                    <a:pt x="1357" y="156"/>
                    <a:pt x="1079" y="50"/>
                  </a:cubicBezTo>
                  <a:cubicBezTo>
                    <a:pt x="992" y="16"/>
                    <a:pt x="902" y="0"/>
                    <a:pt x="81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20"/>
            <p:cNvSpPr/>
            <p:nvPr/>
          </p:nvSpPr>
          <p:spPr>
            <a:xfrm>
              <a:off x="4735600" y="3931975"/>
              <a:ext cx="48600" cy="46000"/>
            </a:xfrm>
            <a:custGeom>
              <a:avLst/>
              <a:gdLst/>
              <a:ahLst/>
              <a:cxnLst/>
              <a:rect l="l" t="t" r="r" b="b"/>
              <a:pathLst>
                <a:path w="1944" h="1840" extrusionOk="0">
                  <a:moveTo>
                    <a:pt x="1018" y="1"/>
                  </a:moveTo>
                  <a:cubicBezTo>
                    <a:pt x="771" y="1"/>
                    <a:pt x="528" y="101"/>
                    <a:pt x="351" y="286"/>
                  </a:cubicBezTo>
                  <a:cubicBezTo>
                    <a:pt x="1" y="653"/>
                    <a:pt x="14" y="1235"/>
                    <a:pt x="381" y="1585"/>
                  </a:cubicBezTo>
                  <a:cubicBezTo>
                    <a:pt x="555" y="1752"/>
                    <a:pt x="784" y="1839"/>
                    <a:pt x="1016" y="1839"/>
                  </a:cubicBezTo>
                  <a:cubicBezTo>
                    <a:pt x="1141" y="1839"/>
                    <a:pt x="1268" y="1814"/>
                    <a:pt x="1388" y="1761"/>
                  </a:cubicBezTo>
                  <a:cubicBezTo>
                    <a:pt x="1728" y="1611"/>
                    <a:pt x="1944" y="1271"/>
                    <a:pt x="1935" y="898"/>
                  </a:cubicBezTo>
                  <a:cubicBezTo>
                    <a:pt x="1926" y="527"/>
                    <a:pt x="1694" y="198"/>
                    <a:pt x="1347" y="62"/>
                  </a:cubicBezTo>
                  <a:cubicBezTo>
                    <a:pt x="1240" y="21"/>
                    <a:pt x="1128" y="1"/>
                    <a:pt x="1018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20"/>
            <p:cNvSpPr/>
            <p:nvPr/>
          </p:nvSpPr>
          <p:spPr>
            <a:xfrm>
              <a:off x="4690175" y="4155425"/>
              <a:ext cx="27875" cy="23875"/>
            </a:xfrm>
            <a:custGeom>
              <a:avLst/>
              <a:gdLst/>
              <a:ahLst/>
              <a:cxnLst/>
              <a:rect l="l" t="t" r="r" b="b"/>
              <a:pathLst>
                <a:path w="1115" h="955" extrusionOk="0">
                  <a:moveTo>
                    <a:pt x="481" y="1"/>
                  </a:moveTo>
                  <a:cubicBezTo>
                    <a:pt x="236" y="1"/>
                    <a:pt x="0" y="191"/>
                    <a:pt x="0" y="478"/>
                  </a:cubicBezTo>
                  <a:cubicBezTo>
                    <a:pt x="0" y="741"/>
                    <a:pt x="214" y="954"/>
                    <a:pt x="477" y="954"/>
                  </a:cubicBezTo>
                  <a:cubicBezTo>
                    <a:pt x="902" y="954"/>
                    <a:pt x="1114" y="442"/>
                    <a:pt x="813" y="141"/>
                  </a:cubicBezTo>
                  <a:cubicBezTo>
                    <a:pt x="717" y="44"/>
                    <a:pt x="598" y="1"/>
                    <a:pt x="48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20"/>
            <p:cNvSpPr/>
            <p:nvPr/>
          </p:nvSpPr>
          <p:spPr>
            <a:xfrm>
              <a:off x="4567100" y="4181250"/>
              <a:ext cx="9325" cy="7975"/>
            </a:xfrm>
            <a:custGeom>
              <a:avLst/>
              <a:gdLst/>
              <a:ahLst/>
              <a:cxnLst/>
              <a:rect l="l" t="t" r="r" b="b"/>
              <a:pathLst>
                <a:path w="373" h="319" extrusionOk="0">
                  <a:moveTo>
                    <a:pt x="160" y="0"/>
                  </a:moveTo>
                  <a:cubicBezTo>
                    <a:pt x="79" y="0"/>
                    <a:pt x="1" y="64"/>
                    <a:pt x="1" y="160"/>
                  </a:cubicBezTo>
                  <a:cubicBezTo>
                    <a:pt x="1" y="248"/>
                    <a:pt x="72" y="318"/>
                    <a:pt x="160" y="318"/>
                  </a:cubicBezTo>
                  <a:cubicBezTo>
                    <a:pt x="301" y="318"/>
                    <a:pt x="372" y="148"/>
                    <a:pt x="271" y="48"/>
                  </a:cubicBezTo>
                  <a:cubicBezTo>
                    <a:pt x="239" y="15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20"/>
            <p:cNvSpPr/>
            <p:nvPr/>
          </p:nvSpPr>
          <p:spPr>
            <a:xfrm>
              <a:off x="5130900" y="3956950"/>
              <a:ext cx="9275" cy="7975"/>
            </a:xfrm>
            <a:custGeom>
              <a:avLst/>
              <a:gdLst/>
              <a:ahLst/>
              <a:cxnLst/>
              <a:rect l="l" t="t" r="r" b="b"/>
              <a:pathLst>
                <a:path w="371" h="319" extrusionOk="0">
                  <a:moveTo>
                    <a:pt x="160" y="0"/>
                  </a:moveTo>
                  <a:cubicBezTo>
                    <a:pt x="79" y="0"/>
                    <a:pt x="1" y="63"/>
                    <a:pt x="1" y="159"/>
                  </a:cubicBezTo>
                  <a:cubicBezTo>
                    <a:pt x="1" y="246"/>
                    <a:pt x="71" y="319"/>
                    <a:pt x="158" y="319"/>
                  </a:cubicBezTo>
                  <a:cubicBezTo>
                    <a:pt x="300" y="319"/>
                    <a:pt x="370" y="147"/>
                    <a:pt x="271" y="46"/>
                  </a:cubicBezTo>
                  <a:cubicBezTo>
                    <a:pt x="239" y="14"/>
                    <a:pt x="199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20"/>
            <p:cNvSpPr/>
            <p:nvPr/>
          </p:nvSpPr>
          <p:spPr>
            <a:xfrm>
              <a:off x="5224175" y="4113750"/>
              <a:ext cx="18625" cy="15900"/>
            </a:xfrm>
            <a:custGeom>
              <a:avLst/>
              <a:gdLst/>
              <a:ahLst/>
              <a:cxnLst/>
              <a:rect l="l" t="t" r="r" b="b"/>
              <a:pathLst>
                <a:path w="745" h="636" extrusionOk="0">
                  <a:moveTo>
                    <a:pt x="321" y="0"/>
                  </a:moveTo>
                  <a:cubicBezTo>
                    <a:pt x="158" y="0"/>
                    <a:pt x="2" y="128"/>
                    <a:pt x="2" y="319"/>
                  </a:cubicBezTo>
                  <a:cubicBezTo>
                    <a:pt x="0" y="495"/>
                    <a:pt x="143" y="636"/>
                    <a:pt x="319" y="636"/>
                  </a:cubicBezTo>
                  <a:cubicBezTo>
                    <a:pt x="601" y="636"/>
                    <a:pt x="744" y="295"/>
                    <a:pt x="543" y="95"/>
                  </a:cubicBezTo>
                  <a:cubicBezTo>
                    <a:pt x="478" y="30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20"/>
            <p:cNvSpPr/>
            <p:nvPr/>
          </p:nvSpPr>
          <p:spPr>
            <a:xfrm>
              <a:off x="4938325" y="4119725"/>
              <a:ext cx="33025" cy="31775"/>
            </a:xfrm>
            <a:custGeom>
              <a:avLst/>
              <a:gdLst/>
              <a:ahLst/>
              <a:cxnLst/>
              <a:rect l="l" t="t" r="r" b="b"/>
              <a:pathLst>
                <a:path w="1321" h="1271" extrusionOk="0">
                  <a:moveTo>
                    <a:pt x="635" y="0"/>
                  </a:moveTo>
                  <a:cubicBezTo>
                    <a:pt x="554" y="0"/>
                    <a:pt x="471" y="16"/>
                    <a:pt x="393" y="48"/>
                  </a:cubicBezTo>
                  <a:cubicBezTo>
                    <a:pt x="155" y="146"/>
                    <a:pt x="0" y="379"/>
                    <a:pt x="0" y="636"/>
                  </a:cubicBezTo>
                  <a:cubicBezTo>
                    <a:pt x="0" y="986"/>
                    <a:pt x="285" y="1270"/>
                    <a:pt x="636" y="1270"/>
                  </a:cubicBezTo>
                  <a:cubicBezTo>
                    <a:pt x="893" y="1270"/>
                    <a:pt x="1125" y="1115"/>
                    <a:pt x="1222" y="878"/>
                  </a:cubicBezTo>
                  <a:cubicBezTo>
                    <a:pt x="1320" y="640"/>
                    <a:pt x="1266" y="368"/>
                    <a:pt x="1084" y="186"/>
                  </a:cubicBezTo>
                  <a:cubicBezTo>
                    <a:pt x="963" y="65"/>
                    <a:pt x="801" y="0"/>
                    <a:pt x="63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20"/>
            <p:cNvSpPr/>
            <p:nvPr/>
          </p:nvSpPr>
          <p:spPr>
            <a:xfrm>
              <a:off x="4854950" y="4093900"/>
              <a:ext cx="18575" cy="15925"/>
            </a:xfrm>
            <a:custGeom>
              <a:avLst/>
              <a:gdLst/>
              <a:ahLst/>
              <a:cxnLst/>
              <a:rect l="l" t="t" r="r" b="b"/>
              <a:pathLst>
                <a:path w="743" h="637" extrusionOk="0">
                  <a:moveTo>
                    <a:pt x="321" y="0"/>
                  </a:moveTo>
                  <a:cubicBezTo>
                    <a:pt x="157" y="0"/>
                    <a:pt x="0" y="127"/>
                    <a:pt x="0" y="319"/>
                  </a:cubicBezTo>
                  <a:cubicBezTo>
                    <a:pt x="0" y="493"/>
                    <a:pt x="143" y="636"/>
                    <a:pt x="319" y="636"/>
                  </a:cubicBezTo>
                  <a:cubicBezTo>
                    <a:pt x="601" y="636"/>
                    <a:pt x="743" y="294"/>
                    <a:pt x="543" y="94"/>
                  </a:cubicBezTo>
                  <a:cubicBezTo>
                    <a:pt x="478" y="29"/>
                    <a:pt x="399" y="0"/>
                    <a:pt x="32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20"/>
            <p:cNvSpPr/>
            <p:nvPr/>
          </p:nvSpPr>
          <p:spPr>
            <a:xfrm>
              <a:off x="4912500" y="3883500"/>
              <a:ext cx="45425" cy="43700"/>
            </a:xfrm>
            <a:custGeom>
              <a:avLst/>
              <a:gdLst/>
              <a:ahLst/>
              <a:cxnLst/>
              <a:rect l="l" t="t" r="r" b="b"/>
              <a:pathLst>
                <a:path w="1817" h="1748" extrusionOk="0">
                  <a:moveTo>
                    <a:pt x="874" y="1"/>
                  </a:moveTo>
                  <a:cubicBezTo>
                    <a:pt x="762" y="1"/>
                    <a:pt x="648" y="22"/>
                    <a:pt x="540" y="67"/>
                  </a:cubicBezTo>
                  <a:cubicBezTo>
                    <a:pt x="214" y="202"/>
                    <a:pt x="1" y="521"/>
                    <a:pt x="1" y="874"/>
                  </a:cubicBezTo>
                  <a:cubicBezTo>
                    <a:pt x="1" y="1357"/>
                    <a:pt x="392" y="1747"/>
                    <a:pt x="874" y="1747"/>
                  </a:cubicBezTo>
                  <a:cubicBezTo>
                    <a:pt x="1227" y="1747"/>
                    <a:pt x="1546" y="1534"/>
                    <a:pt x="1681" y="1208"/>
                  </a:cubicBezTo>
                  <a:cubicBezTo>
                    <a:pt x="1817" y="882"/>
                    <a:pt x="1741" y="506"/>
                    <a:pt x="1492" y="256"/>
                  </a:cubicBezTo>
                  <a:cubicBezTo>
                    <a:pt x="1325" y="89"/>
                    <a:pt x="1101" y="1"/>
                    <a:pt x="87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20"/>
            <p:cNvSpPr/>
            <p:nvPr/>
          </p:nvSpPr>
          <p:spPr>
            <a:xfrm>
              <a:off x="4989950" y="3740550"/>
              <a:ext cx="23225" cy="19875"/>
            </a:xfrm>
            <a:custGeom>
              <a:avLst/>
              <a:gdLst/>
              <a:ahLst/>
              <a:cxnLst/>
              <a:rect l="l" t="t" r="r" b="b"/>
              <a:pathLst>
                <a:path w="929" h="795" extrusionOk="0">
                  <a:moveTo>
                    <a:pt x="401" y="0"/>
                  </a:moveTo>
                  <a:cubicBezTo>
                    <a:pt x="196" y="0"/>
                    <a:pt x="1" y="159"/>
                    <a:pt x="1" y="398"/>
                  </a:cubicBezTo>
                  <a:cubicBezTo>
                    <a:pt x="1" y="618"/>
                    <a:pt x="178" y="795"/>
                    <a:pt x="397" y="795"/>
                  </a:cubicBezTo>
                  <a:cubicBezTo>
                    <a:pt x="751" y="795"/>
                    <a:pt x="928" y="368"/>
                    <a:pt x="679" y="117"/>
                  </a:cubicBezTo>
                  <a:cubicBezTo>
                    <a:pt x="597" y="36"/>
                    <a:pt x="498" y="0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20"/>
            <p:cNvSpPr/>
            <p:nvPr/>
          </p:nvSpPr>
          <p:spPr>
            <a:xfrm>
              <a:off x="4155475" y="4271450"/>
              <a:ext cx="22850" cy="22875"/>
            </a:xfrm>
            <a:custGeom>
              <a:avLst/>
              <a:gdLst/>
              <a:ahLst/>
              <a:cxnLst/>
              <a:rect l="l" t="t" r="r" b="b"/>
              <a:pathLst>
                <a:path w="914" h="915" extrusionOk="0">
                  <a:moveTo>
                    <a:pt x="457" y="0"/>
                  </a:moveTo>
                  <a:cubicBezTo>
                    <a:pt x="204" y="0"/>
                    <a:pt x="0" y="205"/>
                    <a:pt x="0" y="457"/>
                  </a:cubicBezTo>
                  <a:cubicBezTo>
                    <a:pt x="0" y="710"/>
                    <a:pt x="204" y="914"/>
                    <a:pt x="457" y="914"/>
                  </a:cubicBezTo>
                  <a:cubicBezTo>
                    <a:pt x="709" y="914"/>
                    <a:pt x="914" y="710"/>
                    <a:pt x="914" y="457"/>
                  </a:cubicBezTo>
                  <a:cubicBezTo>
                    <a:pt x="914" y="205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20"/>
            <p:cNvSpPr/>
            <p:nvPr/>
          </p:nvSpPr>
          <p:spPr>
            <a:xfrm>
              <a:off x="4313500" y="4063875"/>
              <a:ext cx="22275" cy="19075"/>
            </a:xfrm>
            <a:custGeom>
              <a:avLst/>
              <a:gdLst/>
              <a:ahLst/>
              <a:cxnLst/>
              <a:rect l="l" t="t" r="r" b="b"/>
              <a:pathLst>
                <a:path w="891" h="763" extrusionOk="0">
                  <a:moveTo>
                    <a:pt x="385" y="0"/>
                  </a:moveTo>
                  <a:cubicBezTo>
                    <a:pt x="189" y="0"/>
                    <a:pt x="1" y="152"/>
                    <a:pt x="1" y="382"/>
                  </a:cubicBezTo>
                  <a:cubicBezTo>
                    <a:pt x="1" y="593"/>
                    <a:pt x="172" y="763"/>
                    <a:pt x="383" y="763"/>
                  </a:cubicBezTo>
                  <a:cubicBezTo>
                    <a:pt x="721" y="763"/>
                    <a:pt x="891" y="352"/>
                    <a:pt x="652" y="112"/>
                  </a:cubicBezTo>
                  <a:cubicBezTo>
                    <a:pt x="574" y="35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20"/>
            <p:cNvSpPr/>
            <p:nvPr/>
          </p:nvSpPr>
          <p:spPr>
            <a:xfrm>
              <a:off x="3839400" y="4054375"/>
              <a:ext cx="8950" cy="7650"/>
            </a:xfrm>
            <a:custGeom>
              <a:avLst/>
              <a:gdLst/>
              <a:ahLst/>
              <a:cxnLst/>
              <a:rect l="l" t="t" r="r" b="b"/>
              <a:pathLst>
                <a:path w="358" h="306" extrusionOk="0">
                  <a:moveTo>
                    <a:pt x="154" y="0"/>
                  </a:moveTo>
                  <a:cubicBezTo>
                    <a:pt x="76" y="0"/>
                    <a:pt x="1" y="61"/>
                    <a:pt x="1" y="152"/>
                  </a:cubicBezTo>
                  <a:cubicBezTo>
                    <a:pt x="1" y="236"/>
                    <a:pt x="69" y="305"/>
                    <a:pt x="153" y="305"/>
                  </a:cubicBezTo>
                  <a:cubicBezTo>
                    <a:pt x="288" y="305"/>
                    <a:pt x="357" y="142"/>
                    <a:pt x="261" y="45"/>
                  </a:cubicBezTo>
                  <a:cubicBezTo>
                    <a:pt x="230" y="14"/>
                    <a:pt x="191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20"/>
            <p:cNvSpPr/>
            <p:nvPr/>
          </p:nvSpPr>
          <p:spPr>
            <a:xfrm>
              <a:off x="3900325" y="3837250"/>
              <a:ext cx="8925" cy="7650"/>
            </a:xfrm>
            <a:custGeom>
              <a:avLst/>
              <a:gdLst/>
              <a:ahLst/>
              <a:cxnLst/>
              <a:rect l="l" t="t" r="r" b="b"/>
              <a:pathLst>
                <a:path w="357" h="306" extrusionOk="0">
                  <a:moveTo>
                    <a:pt x="154" y="1"/>
                  </a:moveTo>
                  <a:cubicBezTo>
                    <a:pt x="76" y="1"/>
                    <a:pt x="0" y="62"/>
                    <a:pt x="0" y="154"/>
                  </a:cubicBezTo>
                  <a:cubicBezTo>
                    <a:pt x="0" y="238"/>
                    <a:pt x="68" y="306"/>
                    <a:pt x="154" y="306"/>
                  </a:cubicBezTo>
                  <a:cubicBezTo>
                    <a:pt x="289" y="306"/>
                    <a:pt x="357" y="142"/>
                    <a:pt x="260" y="46"/>
                  </a:cubicBezTo>
                  <a:cubicBezTo>
                    <a:pt x="229" y="15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20"/>
            <p:cNvSpPr/>
            <p:nvPr/>
          </p:nvSpPr>
          <p:spPr>
            <a:xfrm>
              <a:off x="3287200" y="41114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384" y="1"/>
                  </a:moveTo>
                  <a:cubicBezTo>
                    <a:pt x="188" y="1"/>
                    <a:pt x="0" y="153"/>
                    <a:pt x="0" y="383"/>
                  </a:cubicBezTo>
                  <a:cubicBezTo>
                    <a:pt x="0" y="593"/>
                    <a:pt x="171" y="763"/>
                    <a:pt x="382" y="763"/>
                  </a:cubicBezTo>
                  <a:cubicBezTo>
                    <a:pt x="720" y="763"/>
                    <a:pt x="891" y="353"/>
                    <a:pt x="651" y="114"/>
                  </a:cubicBezTo>
                  <a:cubicBezTo>
                    <a:pt x="573" y="36"/>
                    <a:pt x="477" y="1"/>
                    <a:pt x="38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20"/>
            <p:cNvSpPr/>
            <p:nvPr/>
          </p:nvSpPr>
          <p:spPr>
            <a:xfrm>
              <a:off x="3447150" y="3961075"/>
              <a:ext cx="19075" cy="19075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1" y="0"/>
                  </a:moveTo>
                  <a:cubicBezTo>
                    <a:pt x="170" y="0"/>
                    <a:pt x="1" y="170"/>
                    <a:pt x="1" y="380"/>
                  </a:cubicBezTo>
                  <a:cubicBezTo>
                    <a:pt x="1" y="591"/>
                    <a:pt x="170" y="762"/>
                    <a:pt x="381" y="762"/>
                  </a:cubicBezTo>
                  <a:cubicBezTo>
                    <a:pt x="591" y="762"/>
                    <a:pt x="763" y="591"/>
                    <a:pt x="763" y="380"/>
                  </a:cubicBezTo>
                  <a:cubicBezTo>
                    <a:pt x="763" y="170"/>
                    <a:pt x="591" y="0"/>
                    <a:pt x="38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20"/>
            <p:cNvSpPr/>
            <p:nvPr/>
          </p:nvSpPr>
          <p:spPr>
            <a:xfrm>
              <a:off x="4109775" y="3945850"/>
              <a:ext cx="30500" cy="30450"/>
            </a:xfrm>
            <a:custGeom>
              <a:avLst/>
              <a:gdLst/>
              <a:ahLst/>
              <a:cxnLst/>
              <a:rect l="l" t="t" r="r" b="b"/>
              <a:pathLst>
                <a:path w="1220" h="1218" extrusionOk="0">
                  <a:moveTo>
                    <a:pt x="611" y="0"/>
                  </a:moveTo>
                  <a:cubicBezTo>
                    <a:pt x="274" y="0"/>
                    <a:pt x="0" y="273"/>
                    <a:pt x="0" y="609"/>
                  </a:cubicBezTo>
                  <a:cubicBezTo>
                    <a:pt x="0" y="946"/>
                    <a:pt x="274" y="1218"/>
                    <a:pt x="611" y="1218"/>
                  </a:cubicBezTo>
                  <a:cubicBezTo>
                    <a:pt x="946" y="1218"/>
                    <a:pt x="1219" y="946"/>
                    <a:pt x="1219" y="609"/>
                  </a:cubicBezTo>
                  <a:cubicBezTo>
                    <a:pt x="1219" y="273"/>
                    <a:pt x="946" y="0"/>
                    <a:pt x="61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20"/>
            <p:cNvSpPr/>
            <p:nvPr/>
          </p:nvSpPr>
          <p:spPr>
            <a:xfrm>
              <a:off x="4414425" y="3801100"/>
              <a:ext cx="27725" cy="26700"/>
            </a:xfrm>
            <a:custGeom>
              <a:avLst/>
              <a:gdLst/>
              <a:ahLst/>
              <a:cxnLst/>
              <a:rect l="l" t="t" r="r" b="b"/>
              <a:pathLst>
                <a:path w="1109" h="1068" extrusionOk="0">
                  <a:moveTo>
                    <a:pt x="538" y="0"/>
                  </a:moveTo>
                  <a:cubicBezTo>
                    <a:pt x="264" y="0"/>
                    <a:pt x="1" y="213"/>
                    <a:pt x="1" y="534"/>
                  </a:cubicBezTo>
                  <a:cubicBezTo>
                    <a:pt x="1" y="829"/>
                    <a:pt x="240" y="1068"/>
                    <a:pt x="535" y="1068"/>
                  </a:cubicBezTo>
                  <a:cubicBezTo>
                    <a:pt x="750" y="1068"/>
                    <a:pt x="943" y="937"/>
                    <a:pt x="1026" y="739"/>
                  </a:cubicBezTo>
                  <a:cubicBezTo>
                    <a:pt x="1109" y="539"/>
                    <a:pt x="1064" y="310"/>
                    <a:pt x="910" y="157"/>
                  </a:cubicBezTo>
                  <a:cubicBezTo>
                    <a:pt x="802" y="49"/>
                    <a:pt x="669" y="0"/>
                    <a:pt x="53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20"/>
            <p:cNvSpPr/>
            <p:nvPr/>
          </p:nvSpPr>
          <p:spPr>
            <a:xfrm>
              <a:off x="5545475" y="3934400"/>
              <a:ext cx="31700" cy="30475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610" y="0"/>
                  </a:moveTo>
                  <a:cubicBezTo>
                    <a:pt x="531" y="0"/>
                    <a:pt x="452" y="15"/>
                    <a:pt x="376" y="47"/>
                  </a:cubicBezTo>
                  <a:cubicBezTo>
                    <a:pt x="148" y="141"/>
                    <a:pt x="1" y="364"/>
                    <a:pt x="1" y="610"/>
                  </a:cubicBezTo>
                  <a:cubicBezTo>
                    <a:pt x="1" y="947"/>
                    <a:pt x="273" y="1219"/>
                    <a:pt x="609" y="1219"/>
                  </a:cubicBezTo>
                  <a:cubicBezTo>
                    <a:pt x="856" y="1219"/>
                    <a:pt x="1078" y="1072"/>
                    <a:pt x="1173" y="843"/>
                  </a:cubicBezTo>
                  <a:cubicBezTo>
                    <a:pt x="1268" y="615"/>
                    <a:pt x="1215" y="353"/>
                    <a:pt x="1041" y="179"/>
                  </a:cubicBezTo>
                  <a:cubicBezTo>
                    <a:pt x="924" y="62"/>
                    <a:pt x="768" y="0"/>
                    <a:pt x="6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20"/>
            <p:cNvSpPr/>
            <p:nvPr/>
          </p:nvSpPr>
          <p:spPr>
            <a:xfrm>
              <a:off x="5741600" y="4275200"/>
              <a:ext cx="26725" cy="22925"/>
            </a:xfrm>
            <a:custGeom>
              <a:avLst/>
              <a:gdLst/>
              <a:ahLst/>
              <a:cxnLst/>
              <a:rect l="l" t="t" r="r" b="b"/>
              <a:pathLst>
                <a:path w="1069" h="917" extrusionOk="0">
                  <a:moveTo>
                    <a:pt x="461" y="1"/>
                  </a:moveTo>
                  <a:cubicBezTo>
                    <a:pt x="226" y="1"/>
                    <a:pt x="1" y="184"/>
                    <a:pt x="2" y="459"/>
                  </a:cubicBezTo>
                  <a:cubicBezTo>
                    <a:pt x="2" y="712"/>
                    <a:pt x="206" y="916"/>
                    <a:pt x="458" y="916"/>
                  </a:cubicBezTo>
                  <a:cubicBezTo>
                    <a:pt x="866" y="916"/>
                    <a:pt x="1069" y="425"/>
                    <a:pt x="782" y="136"/>
                  </a:cubicBezTo>
                  <a:cubicBezTo>
                    <a:pt x="688" y="43"/>
                    <a:pt x="574" y="1"/>
                    <a:pt x="461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20"/>
            <p:cNvSpPr/>
            <p:nvPr/>
          </p:nvSpPr>
          <p:spPr>
            <a:xfrm>
              <a:off x="6069100" y="3749700"/>
              <a:ext cx="15250" cy="15275"/>
            </a:xfrm>
            <a:custGeom>
              <a:avLst/>
              <a:gdLst/>
              <a:ahLst/>
              <a:cxnLst/>
              <a:rect l="l" t="t" r="r" b="b"/>
              <a:pathLst>
                <a:path w="610" h="611" extrusionOk="0">
                  <a:moveTo>
                    <a:pt x="306" y="1"/>
                  </a:moveTo>
                  <a:cubicBezTo>
                    <a:pt x="137" y="1"/>
                    <a:pt x="1" y="137"/>
                    <a:pt x="1" y="306"/>
                  </a:cubicBezTo>
                  <a:cubicBezTo>
                    <a:pt x="1" y="474"/>
                    <a:pt x="137" y="611"/>
                    <a:pt x="306" y="611"/>
                  </a:cubicBezTo>
                  <a:cubicBezTo>
                    <a:pt x="474" y="611"/>
                    <a:pt x="609" y="474"/>
                    <a:pt x="609" y="306"/>
                  </a:cubicBezTo>
                  <a:cubicBezTo>
                    <a:pt x="609" y="137"/>
                    <a:pt x="474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20"/>
            <p:cNvSpPr/>
            <p:nvPr/>
          </p:nvSpPr>
          <p:spPr>
            <a:xfrm>
              <a:off x="1136025" y="3876925"/>
              <a:ext cx="28175" cy="27125"/>
            </a:xfrm>
            <a:custGeom>
              <a:avLst/>
              <a:gdLst/>
              <a:ahLst/>
              <a:cxnLst/>
              <a:rect l="l" t="t" r="r" b="b"/>
              <a:pathLst>
                <a:path w="1127" h="1085" extrusionOk="0">
                  <a:moveTo>
                    <a:pt x="546" y="1"/>
                  </a:moveTo>
                  <a:cubicBezTo>
                    <a:pt x="268" y="1"/>
                    <a:pt x="1" y="217"/>
                    <a:pt x="1" y="543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761" y="1085"/>
                    <a:pt x="960" y="952"/>
                    <a:pt x="1044" y="751"/>
                  </a:cubicBezTo>
                  <a:cubicBezTo>
                    <a:pt x="1127" y="548"/>
                    <a:pt x="1080" y="315"/>
                    <a:pt x="925" y="160"/>
                  </a:cubicBezTo>
                  <a:cubicBezTo>
                    <a:pt x="815" y="50"/>
                    <a:pt x="679" y="1"/>
                    <a:pt x="54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20"/>
            <p:cNvSpPr/>
            <p:nvPr/>
          </p:nvSpPr>
          <p:spPr>
            <a:xfrm>
              <a:off x="1840100" y="3890475"/>
              <a:ext cx="42225" cy="40675"/>
            </a:xfrm>
            <a:custGeom>
              <a:avLst/>
              <a:gdLst/>
              <a:ahLst/>
              <a:cxnLst/>
              <a:rect l="l" t="t" r="r" b="b"/>
              <a:pathLst>
                <a:path w="1689" h="1627" extrusionOk="0">
                  <a:moveTo>
                    <a:pt x="813" y="1"/>
                  </a:moveTo>
                  <a:cubicBezTo>
                    <a:pt x="708" y="1"/>
                    <a:pt x="602" y="21"/>
                    <a:pt x="501" y="63"/>
                  </a:cubicBezTo>
                  <a:cubicBezTo>
                    <a:pt x="197" y="188"/>
                    <a:pt x="0" y="485"/>
                    <a:pt x="0" y="813"/>
                  </a:cubicBezTo>
                  <a:cubicBezTo>
                    <a:pt x="0" y="1263"/>
                    <a:pt x="364" y="1626"/>
                    <a:pt x="812" y="1626"/>
                  </a:cubicBezTo>
                  <a:cubicBezTo>
                    <a:pt x="1141" y="1626"/>
                    <a:pt x="1437" y="1428"/>
                    <a:pt x="1562" y="1124"/>
                  </a:cubicBezTo>
                  <a:cubicBezTo>
                    <a:pt x="1688" y="821"/>
                    <a:pt x="1619" y="472"/>
                    <a:pt x="1386" y="239"/>
                  </a:cubicBezTo>
                  <a:cubicBezTo>
                    <a:pt x="1232" y="83"/>
                    <a:pt x="1024" y="1"/>
                    <a:pt x="813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20"/>
            <p:cNvSpPr/>
            <p:nvPr/>
          </p:nvSpPr>
          <p:spPr>
            <a:xfrm>
              <a:off x="2679550" y="4281750"/>
              <a:ext cx="9050" cy="7700"/>
            </a:xfrm>
            <a:custGeom>
              <a:avLst/>
              <a:gdLst/>
              <a:ahLst/>
              <a:cxnLst/>
              <a:rect l="l" t="t" r="r" b="b"/>
              <a:pathLst>
                <a:path w="362" h="308" extrusionOk="0">
                  <a:moveTo>
                    <a:pt x="206" y="0"/>
                  </a:moveTo>
                  <a:cubicBezTo>
                    <a:pt x="70" y="0"/>
                    <a:pt x="0" y="166"/>
                    <a:pt x="98" y="262"/>
                  </a:cubicBezTo>
                  <a:cubicBezTo>
                    <a:pt x="129" y="293"/>
                    <a:pt x="168" y="308"/>
                    <a:pt x="205" y="308"/>
                  </a:cubicBezTo>
                  <a:cubicBezTo>
                    <a:pt x="284" y="308"/>
                    <a:pt x="360" y="246"/>
                    <a:pt x="361" y="154"/>
                  </a:cubicBezTo>
                  <a:cubicBezTo>
                    <a:pt x="361" y="69"/>
                    <a:pt x="292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20"/>
            <p:cNvSpPr/>
            <p:nvPr/>
          </p:nvSpPr>
          <p:spPr>
            <a:xfrm>
              <a:off x="2605600" y="40066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3" y="0"/>
                  </a:moveTo>
                  <a:cubicBezTo>
                    <a:pt x="415" y="0"/>
                    <a:pt x="190" y="151"/>
                    <a:pt x="95" y="381"/>
                  </a:cubicBezTo>
                  <a:cubicBezTo>
                    <a:pt x="0" y="611"/>
                    <a:pt x="53" y="875"/>
                    <a:pt x="229" y="1051"/>
                  </a:cubicBezTo>
                  <a:cubicBezTo>
                    <a:pt x="347" y="1169"/>
                    <a:pt x="504" y="1231"/>
                    <a:pt x="664" y="1231"/>
                  </a:cubicBezTo>
                  <a:cubicBezTo>
                    <a:pt x="744" y="1231"/>
                    <a:pt x="823" y="1216"/>
                    <a:pt x="899" y="1185"/>
                  </a:cubicBezTo>
                  <a:cubicBezTo>
                    <a:pt x="1129" y="1090"/>
                    <a:pt x="1279" y="865"/>
                    <a:pt x="1279" y="617"/>
                  </a:cubicBezTo>
                  <a:cubicBezTo>
                    <a:pt x="1279" y="275"/>
                    <a:pt x="1004" y="0"/>
                    <a:pt x="663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20"/>
            <p:cNvSpPr/>
            <p:nvPr/>
          </p:nvSpPr>
          <p:spPr>
            <a:xfrm>
              <a:off x="2979975" y="4187475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08" y="0"/>
                  </a:moveTo>
                  <a:cubicBezTo>
                    <a:pt x="102" y="0"/>
                    <a:pt x="0" y="250"/>
                    <a:pt x="145" y="394"/>
                  </a:cubicBezTo>
                  <a:cubicBezTo>
                    <a:pt x="192" y="441"/>
                    <a:pt x="250" y="462"/>
                    <a:pt x="307" y="462"/>
                  </a:cubicBezTo>
                  <a:cubicBezTo>
                    <a:pt x="426" y="462"/>
                    <a:pt x="540" y="371"/>
                    <a:pt x="540" y="232"/>
                  </a:cubicBezTo>
                  <a:cubicBezTo>
                    <a:pt x="540" y="104"/>
                    <a:pt x="436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20"/>
            <p:cNvSpPr/>
            <p:nvPr/>
          </p:nvSpPr>
          <p:spPr>
            <a:xfrm>
              <a:off x="3079350" y="3975875"/>
              <a:ext cx="11300" cy="9650"/>
            </a:xfrm>
            <a:custGeom>
              <a:avLst/>
              <a:gdLst/>
              <a:ahLst/>
              <a:cxnLst/>
              <a:rect l="l" t="t" r="r" b="b"/>
              <a:pathLst>
                <a:path w="452" h="386" extrusionOk="0">
                  <a:moveTo>
                    <a:pt x="259" y="0"/>
                  </a:moveTo>
                  <a:cubicBezTo>
                    <a:pt x="86" y="0"/>
                    <a:pt x="1" y="208"/>
                    <a:pt x="123" y="330"/>
                  </a:cubicBezTo>
                  <a:cubicBezTo>
                    <a:pt x="162" y="368"/>
                    <a:pt x="210" y="386"/>
                    <a:pt x="257" y="386"/>
                  </a:cubicBezTo>
                  <a:cubicBezTo>
                    <a:pt x="356" y="386"/>
                    <a:pt x="452" y="309"/>
                    <a:pt x="452" y="193"/>
                  </a:cubicBezTo>
                  <a:cubicBezTo>
                    <a:pt x="450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20"/>
            <p:cNvSpPr/>
            <p:nvPr/>
          </p:nvSpPr>
          <p:spPr>
            <a:xfrm>
              <a:off x="2526275" y="3866225"/>
              <a:ext cx="18025" cy="15450"/>
            </a:xfrm>
            <a:custGeom>
              <a:avLst/>
              <a:gdLst/>
              <a:ahLst/>
              <a:cxnLst/>
              <a:rect l="l" t="t" r="r" b="b"/>
              <a:pathLst>
                <a:path w="721" h="618" extrusionOk="0">
                  <a:moveTo>
                    <a:pt x="412" y="1"/>
                  </a:moveTo>
                  <a:cubicBezTo>
                    <a:pt x="139" y="1"/>
                    <a:pt x="0" y="333"/>
                    <a:pt x="194" y="527"/>
                  </a:cubicBezTo>
                  <a:cubicBezTo>
                    <a:pt x="257" y="589"/>
                    <a:pt x="335" y="617"/>
                    <a:pt x="410" y="617"/>
                  </a:cubicBezTo>
                  <a:cubicBezTo>
                    <a:pt x="569" y="617"/>
                    <a:pt x="720" y="494"/>
                    <a:pt x="720" y="309"/>
                  </a:cubicBezTo>
                  <a:cubicBezTo>
                    <a:pt x="720" y="139"/>
                    <a:pt x="582" y="1"/>
                    <a:pt x="4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20"/>
            <p:cNvSpPr/>
            <p:nvPr/>
          </p:nvSpPr>
          <p:spPr>
            <a:xfrm>
              <a:off x="3144450" y="37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20"/>
            <p:cNvSpPr/>
            <p:nvPr/>
          </p:nvSpPr>
          <p:spPr>
            <a:xfrm>
              <a:off x="3158825" y="4274975"/>
              <a:ext cx="13550" cy="11625"/>
            </a:xfrm>
            <a:custGeom>
              <a:avLst/>
              <a:gdLst/>
              <a:ahLst/>
              <a:cxnLst/>
              <a:rect l="l" t="t" r="r" b="b"/>
              <a:pathLst>
                <a:path w="542" h="465" extrusionOk="0">
                  <a:moveTo>
                    <a:pt x="310" y="1"/>
                  </a:moveTo>
                  <a:cubicBezTo>
                    <a:pt x="104" y="1"/>
                    <a:pt x="1" y="250"/>
                    <a:pt x="147" y="396"/>
                  </a:cubicBezTo>
                  <a:cubicBezTo>
                    <a:pt x="194" y="443"/>
                    <a:pt x="251" y="464"/>
                    <a:pt x="308" y="464"/>
                  </a:cubicBezTo>
                  <a:cubicBezTo>
                    <a:pt x="427" y="464"/>
                    <a:pt x="541" y="372"/>
                    <a:pt x="542" y="232"/>
                  </a:cubicBezTo>
                  <a:cubicBezTo>
                    <a:pt x="542" y="104"/>
                    <a:pt x="438" y="1"/>
                    <a:pt x="31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20"/>
            <p:cNvSpPr/>
            <p:nvPr/>
          </p:nvSpPr>
          <p:spPr>
            <a:xfrm>
              <a:off x="2737575" y="4140350"/>
              <a:ext cx="13500" cy="11575"/>
            </a:xfrm>
            <a:custGeom>
              <a:avLst/>
              <a:gdLst/>
              <a:ahLst/>
              <a:cxnLst/>
              <a:rect l="l" t="t" r="r" b="b"/>
              <a:pathLst>
                <a:path w="540" h="463" extrusionOk="0">
                  <a:moveTo>
                    <a:pt x="310" y="0"/>
                  </a:moveTo>
                  <a:cubicBezTo>
                    <a:pt x="104" y="0"/>
                    <a:pt x="0" y="248"/>
                    <a:pt x="146" y="394"/>
                  </a:cubicBezTo>
                  <a:cubicBezTo>
                    <a:pt x="193" y="441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4"/>
                    <a:pt x="437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20"/>
            <p:cNvSpPr/>
            <p:nvPr/>
          </p:nvSpPr>
          <p:spPr>
            <a:xfrm>
              <a:off x="2669700" y="4472550"/>
              <a:ext cx="13925" cy="11950"/>
            </a:xfrm>
            <a:custGeom>
              <a:avLst/>
              <a:gdLst/>
              <a:ahLst/>
              <a:cxnLst/>
              <a:rect l="l" t="t" r="r" b="b"/>
              <a:pathLst>
                <a:path w="557" h="478" extrusionOk="0">
                  <a:moveTo>
                    <a:pt x="319" y="1"/>
                  </a:moveTo>
                  <a:cubicBezTo>
                    <a:pt x="107" y="1"/>
                    <a:pt x="1" y="258"/>
                    <a:pt x="151" y="408"/>
                  </a:cubicBezTo>
                  <a:cubicBezTo>
                    <a:pt x="199" y="456"/>
                    <a:pt x="259" y="478"/>
                    <a:pt x="317" y="478"/>
                  </a:cubicBezTo>
                  <a:cubicBezTo>
                    <a:pt x="440" y="478"/>
                    <a:pt x="557" y="383"/>
                    <a:pt x="557" y="238"/>
                  </a:cubicBezTo>
                  <a:cubicBezTo>
                    <a:pt x="557" y="107"/>
                    <a:pt x="450" y="1"/>
                    <a:pt x="319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20"/>
            <p:cNvSpPr/>
            <p:nvPr/>
          </p:nvSpPr>
          <p:spPr>
            <a:xfrm>
              <a:off x="3038850" y="455142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1"/>
                  </a:moveTo>
                  <a:cubicBezTo>
                    <a:pt x="71" y="1"/>
                    <a:pt x="1" y="170"/>
                    <a:pt x="101" y="270"/>
                  </a:cubicBezTo>
                  <a:cubicBezTo>
                    <a:pt x="133" y="302"/>
                    <a:pt x="173" y="316"/>
                    <a:pt x="211" y="316"/>
                  </a:cubicBezTo>
                  <a:cubicBezTo>
                    <a:pt x="292" y="316"/>
                    <a:pt x="370" y="253"/>
                    <a:pt x="370" y="158"/>
                  </a:cubicBezTo>
                  <a:cubicBezTo>
                    <a:pt x="370" y="71"/>
                    <a:pt x="300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20"/>
            <p:cNvSpPr/>
            <p:nvPr/>
          </p:nvSpPr>
          <p:spPr>
            <a:xfrm>
              <a:off x="3392325" y="4244950"/>
              <a:ext cx="11525" cy="9900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4" y="1"/>
                  </a:moveTo>
                  <a:cubicBezTo>
                    <a:pt x="88" y="1"/>
                    <a:pt x="1" y="213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3" y="395"/>
                    <a:pt x="461" y="317"/>
                    <a:pt x="461" y="198"/>
                  </a:cubicBezTo>
                  <a:cubicBezTo>
                    <a:pt x="461" y="89"/>
                    <a:pt x="372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20"/>
            <p:cNvSpPr/>
            <p:nvPr/>
          </p:nvSpPr>
          <p:spPr>
            <a:xfrm>
              <a:off x="3641950" y="4021275"/>
              <a:ext cx="9275" cy="7900"/>
            </a:xfrm>
            <a:custGeom>
              <a:avLst/>
              <a:gdLst/>
              <a:ahLst/>
              <a:cxnLst/>
              <a:rect l="l" t="t" r="r" b="b"/>
              <a:pathLst>
                <a:path w="371" h="316" extrusionOk="0">
                  <a:moveTo>
                    <a:pt x="212" y="0"/>
                  </a:moveTo>
                  <a:cubicBezTo>
                    <a:pt x="71" y="0"/>
                    <a:pt x="0" y="170"/>
                    <a:pt x="100" y="269"/>
                  </a:cubicBezTo>
                  <a:cubicBezTo>
                    <a:pt x="132" y="301"/>
                    <a:pt x="172" y="315"/>
                    <a:pt x="211" y="315"/>
                  </a:cubicBezTo>
                  <a:cubicBezTo>
                    <a:pt x="292" y="315"/>
                    <a:pt x="370" y="253"/>
                    <a:pt x="370" y="158"/>
                  </a:cubicBezTo>
                  <a:cubicBezTo>
                    <a:pt x="370" y="71"/>
                    <a:pt x="299" y="0"/>
                    <a:pt x="21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20"/>
            <p:cNvSpPr/>
            <p:nvPr/>
          </p:nvSpPr>
          <p:spPr>
            <a:xfrm>
              <a:off x="4192475" y="4411500"/>
              <a:ext cx="11550" cy="987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265" y="0"/>
                  </a:moveTo>
                  <a:cubicBezTo>
                    <a:pt x="89" y="0"/>
                    <a:pt x="1" y="212"/>
                    <a:pt x="125" y="337"/>
                  </a:cubicBezTo>
                  <a:cubicBezTo>
                    <a:pt x="166" y="377"/>
                    <a:pt x="215" y="395"/>
                    <a:pt x="263" y="395"/>
                  </a:cubicBezTo>
                  <a:cubicBezTo>
                    <a:pt x="365" y="395"/>
                    <a:pt x="462" y="316"/>
                    <a:pt x="462" y="197"/>
                  </a:cubicBezTo>
                  <a:cubicBezTo>
                    <a:pt x="462" y="89"/>
                    <a:pt x="37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20"/>
            <p:cNvSpPr/>
            <p:nvPr/>
          </p:nvSpPr>
          <p:spPr>
            <a:xfrm>
              <a:off x="4365300" y="4206525"/>
              <a:ext cx="9225" cy="7900"/>
            </a:xfrm>
            <a:custGeom>
              <a:avLst/>
              <a:gdLst/>
              <a:ahLst/>
              <a:cxnLst/>
              <a:rect l="l" t="t" r="r" b="b"/>
              <a:pathLst>
                <a:path w="369" h="316" extrusionOk="0">
                  <a:moveTo>
                    <a:pt x="210" y="0"/>
                  </a:moveTo>
                  <a:cubicBezTo>
                    <a:pt x="71" y="0"/>
                    <a:pt x="0" y="170"/>
                    <a:pt x="99" y="269"/>
                  </a:cubicBezTo>
                  <a:cubicBezTo>
                    <a:pt x="131" y="301"/>
                    <a:pt x="171" y="316"/>
                    <a:pt x="209" y="316"/>
                  </a:cubicBezTo>
                  <a:cubicBezTo>
                    <a:pt x="290" y="316"/>
                    <a:pt x="368" y="253"/>
                    <a:pt x="368" y="158"/>
                  </a:cubicBezTo>
                  <a:cubicBezTo>
                    <a:pt x="368" y="71"/>
                    <a:pt x="29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20"/>
            <p:cNvSpPr/>
            <p:nvPr/>
          </p:nvSpPr>
          <p:spPr>
            <a:xfrm>
              <a:off x="4526225" y="3984825"/>
              <a:ext cx="27650" cy="27600"/>
            </a:xfrm>
            <a:custGeom>
              <a:avLst/>
              <a:gdLst/>
              <a:ahLst/>
              <a:cxnLst/>
              <a:rect l="l" t="t" r="r" b="b"/>
              <a:pathLst>
                <a:path w="1106" h="1104" extrusionOk="0">
                  <a:moveTo>
                    <a:pt x="554" y="0"/>
                  </a:moveTo>
                  <a:cubicBezTo>
                    <a:pt x="249" y="0"/>
                    <a:pt x="1" y="247"/>
                    <a:pt x="1" y="552"/>
                  </a:cubicBezTo>
                  <a:cubicBezTo>
                    <a:pt x="1" y="855"/>
                    <a:pt x="249" y="1103"/>
                    <a:pt x="554" y="1103"/>
                  </a:cubicBezTo>
                  <a:cubicBezTo>
                    <a:pt x="857" y="1103"/>
                    <a:pt x="1105" y="855"/>
                    <a:pt x="1105" y="552"/>
                  </a:cubicBezTo>
                  <a:cubicBezTo>
                    <a:pt x="1105" y="247"/>
                    <a:pt x="857" y="0"/>
                    <a:pt x="554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20"/>
            <p:cNvSpPr/>
            <p:nvPr/>
          </p:nvSpPr>
          <p:spPr>
            <a:xfrm>
              <a:off x="3987200" y="4120800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56" y="1"/>
                  </a:moveTo>
                  <a:cubicBezTo>
                    <a:pt x="52" y="1"/>
                    <a:pt x="1" y="127"/>
                    <a:pt x="74" y="202"/>
                  </a:cubicBezTo>
                  <a:cubicBezTo>
                    <a:pt x="98" y="226"/>
                    <a:pt x="128" y="237"/>
                    <a:pt x="157" y="237"/>
                  </a:cubicBezTo>
                  <a:cubicBezTo>
                    <a:pt x="218" y="237"/>
                    <a:pt x="277" y="189"/>
                    <a:pt x="277" y="118"/>
                  </a:cubicBezTo>
                  <a:cubicBezTo>
                    <a:pt x="277" y="53"/>
                    <a:pt x="224" y="1"/>
                    <a:pt x="158" y="1"/>
                  </a:cubicBezTo>
                  <a:cubicBezTo>
                    <a:pt x="158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20"/>
            <p:cNvSpPr/>
            <p:nvPr/>
          </p:nvSpPr>
          <p:spPr>
            <a:xfrm>
              <a:off x="4903275" y="4700950"/>
              <a:ext cx="13550" cy="11575"/>
            </a:xfrm>
            <a:custGeom>
              <a:avLst/>
              <a:gdLst/>
              <a:ahLst/>
              <a:cxnLst/>
              <a:rect l="l" t="t" r="r" b="b"/>
              <a:pathLst>
                <a:path w="542" h="463" extrusionOk="0">
                  <a:moveTo>
                    <a:pt x="310" y="0"/>
                  </a:moveTo>
                  <a:cubicBezTo>
                    <a:pt x="104" y="0"/>
                    <a:pt x="0" y="250"/>
                    <a:pt x="146" y="394"/>
                  </a:cubicBezTo>
                  <a:cubicBezTo>
                    <a:pt x="193" y="441"/>
                    <a:pt x="251" y="462"/>
                    <a:pt x="309" y="462"/>
                  </a:cubicBezTo>
                  <a:cubicBezTo>
                    <a:pt x="427" y="462"/>
                    <a:pt x="541" y="371"/>
                    <a:pt x="541" y="232"/>
                  </a:cubicBezTo>
                  <a:cubicBezTo>
                    <a:pt x="541" y="104"/>
                    <a:pt x="438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20"/>
            <p:cNvSpPr/>
            <p:nvPr/>
          </p:nvSpPr>
          <p:spPr>
            <a:xfrm>
              <a:off x="5112075" y="4527575"/>
              <a:ext cx="16225" cy="13925"/>
            </a:xfrm>
            <a:custGeom>
              <a:avLst/>
              <a:gdLst/>
              <a:ahLst/>
              <a:cxnLst/>
              <a:rect l="l" t="t" r="r" b="b"/>
              <a:pathLst>
                <a:path w="649" h="557" extrusionOk="0">
                  <a:moveTo>
                    <a:pt x="372" y="0"/>
                  </a:moveTo>
                  <a:cubicBezTo>
                    <a:pt x="124" y="0"/>
                    <a:pt x="1" y="299"/>
                    <a:pt x="175" y="475"/>
                  </a:cubicBezTo>
                  <a:cubicBezTo>
                    <a:pt x="231" y="531"/>
                    <a:pt x="300" y="556"/>
                    <a:pt x="368" y="556"/>
                  </a:cubicBezTo>
                  <a:cubicBezTo>
                    <a:pt x="511" y="556"/>
                    <a:pt x="648" y="445"/>
                    <a:pt x="648" y="278"/>
                  </a:cubicBezTo>
                  <a:cubicBezTo>
                    <a:pt x="648" y="125"/>
                    <a:pt x="525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20"/>
            <p:cNvSpPr/>
            <p:nvPr/>
          </p:nvSpPr>
          <p:spPr>
            <a:xfrm>
              <a:off x="5325925" y="3880350"/>
              <a:ext cx="16175" cy="16225"/>
            </a:xfrm>
            <a:custGeom>
              <a:avLst/>
              <a:gdLst/>
              <a:ahLst/>
              <a:cxnLst/>
              <a:rect l="l" t="t" r="r" b="b"/>
              <a:pathLst>
                <a:path w="647" h="649" extrusionOk="0">
                  <a:moveTo>
                    <a:pt x="324" y="1"/>
                  </a:moveTo>
                  <a:cubicBezTo>
                    <a:pt x="145" y="1"/>
                    <a:pt x="0" y="146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2" y="648"/>
                    <a:pt x="647" y="503"/>
                    <a:pt x="647" y="324"/>
                  </a:cubicBezTo>
                  <a:cubicBezTo>
                    <a:pt x="647" y="146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20"/>
            <p:cNvSpPr/>
            <p:nvPr/>
          </p:nvSpPr>
          <p:spPr>
            <a:xfrm>
              <a:off x="3048275" y="29742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247" y="1"/>
                  </a:moveTo>
                  <a:cubicBezTo>
                    <a:pt x="110" y="1"/>
                    <a:pt x="1" y="112"/>
                    <a:pt x="1" y="247"/>
                  </a:cubicBezTo>
                  <a:cubicBezTo>
                    <a:pt x="1" y="384"/>
                    <a:pt x="110" y="494"/>
                    <a:pt x="247" y="494"/>
                  </a:cubicBezTo>
                  <a:cubicBezTo>
                    <a:pt x="384" y="494"/>
                    <a:pt x="494" y="384"/>
                    <a:pt x="494" y="247"/>
                  </a:cubicBezTo>
                  <a:cubicBezTo>
                    <a:pt x="494" y="112"/>
                    <a:pt x="384" y="1"/>
                    <a:pt x="24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20"/>
            <p:cNvSpPr/>
            <p:nvPr/>
          </p:nvSpPr>
          <p:spPr>
            <a:xfrm>
              <a:off x="2222925" y="2651550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0"/>
                  </a:moveTo>
                  <a:cubicBezTo>
                    <a:pt x="160" y="0"/>
                    <a:pt x="0" y="159"/>
                    <a:pt x="0" y="355"/>
                  </a:cubicBezTo>
                  <a:cubicBezTo>
                    <a:pt x="0" y="552"/>
                    <a:pt x="160" y="711"/>
                    <a:pt x="355" y="711"/>
                  </a:cubicBezTo>
                  <a:cubicBezTo>
                    <a:pt x="552" y="711"/>
                    <a:pt x="711" y="552"/>
                    <a:pt x="711" y="355"/>
                  </a:cubicBezTo>
                  <a:cubicBezTo>
                    <a:pt x="711" y="159"/>
                    <a:pt x="552" y="0"/>
                    <a:pt x="355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20"/>
            <p:cNvSpPr/>
            <p:nvPr/>
          </p:nvSpPr>
          <p:spPr>
            <a:xfrm>
              <a:off x="2134100" y="2230525"/>
              <a:ext cx="21350" cy="21375"/>
            </a:xfrm>
            <a:custGeom>
              <a:avLst/>
              <a:gdLst/>
              <a:ahLst/>
              <a:cxnLst/>
              <a:rect l="l" t="t" r="r" b="b"/>
              <a:pathLst>
                <a:path w="854" h="855" extrusionOk="0">
                  <a:moveTo>
                    <a:pt x="427" y="1"/>
                  </a:moveTo>
                  <a:cubicBezTo>
                    <a:pt x="191" y="1"/>
                    <a:pt x="0" y="192"/>
                    <a:pt x="0" y="428"/>
                  </a:cubicBezTo>
                  <a:cubicBezTo>
                    <a:pt x="0" y="664"/>
                    <a:pt x="191" y="855"/>
                    <a:pt x="427" y="855"/>
                  </a:cubicBezTo>
                  <a:cubicBezTo>
                    <a:pt x="663" y="855"/>
                    <a:pt x="854" y="664"/>
                    <a:pt x="854" y="428"/>
                  </a:cubicBezTo>
                  <a:cubicBezTo>
                    <a:pt x="854" y="192"/>
                    <a:pt x="663" y="1"/>
                    <a:pt x="427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20"/>
            <p:cNvSpPr/>
            <p:nvPr/>
          </p:nvSpPr>
          <p:spPr>
            <a:xfrm>
              <a:off x="1537350" y="3038750"/>
              <a:ext cx="44350" cy="42675"/>
            </a:xfrm>
            <a:custGeom>
              <a:avLst/>
              <a:gdLst/>
              <a:ahLst/>
              <a:cxnLst/>
              <a:rect l="l" t="t" r="r" b="b"/>
              <a:pathLst>
                <a:path w="1774" h="1707" extrusionOk="0">
                  <a:moveTo>
                    <a:pt x="920" y="1"/>
                  </a:moveTo>
                  <a:cubicBezTo>
                    <a:pt x="576" y="1"/>
                    <a:pt x="265" y="210"/>
                    <a:pt x="133" y="529"/>
                  </a:cubicBezTo>
                  <a:cubicBezTo>
                    <a:pt x="0" y="847"/>
                    <a:pt x="74" y="1212"/>
                    <a:pt x="317" y="1457"/>
                  </a:cubicBezTo>
                  <a:cubicBezTo>
                    <a:pt x="480" y="1620"/>
                    <a:pt x="699" y="1707"/>
                    <a:pt x="921" y="1707"/>
                  </a:cubicBezTo>
                  <a:cubicBezTo>
                    <a:pt x="1030" y="1707"/>
                    <a:pt x="1141" y="1686"/>
                    <a:pt x="1246" y="1642"/>
                  </a:cubicBezTo>
                  <a:cubicBezTo>
                    <a:pt x="1565" y="1510"/>
                    <a:pt x="1772" y="1199"/>
                    <a:pt x="1774" y="855"/>
                  </a:cubicBezTo>
                  <a:cubicBezTo>
                    <a:pt x="1774" y="383"/>
                    <a:pt x="1392" y="1"/>
                    <a:pt x="92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20"/>
            <p:cNvSpPr/>
            <p:nvPr/>
          </p:nvSpPr>
          <p:spPr>
            <a:xfrm>
              <a:off x="1115075" y="2704825"/>
              <a:ext cx="8325" cy="7125"/>
            </a:xfrm>
            <a:custGeom>
              <a:avLst/>
              <a:gdLst/>
              <a:ahLst/>
              <a:cxnLst/>
              <a:rect l="l" t="t" r="r" b="b"/>
              <a:pathLst>
                <a:path w="333" h="285" extrusionOk="0">
                  <a:moveTo>
                    <a:pt x="191" y="0"/>
                  </a:moveTo>
                  <a:cubicBezTo>
                    <a:pt x="63" y="0"/>
                    <a:pt x="0" y="154"/>
                    <a:pt x="90" y="242"/>
                  </a:cubicBezTo>
                  <a:cubicBezTo>
                    <a:pt x="119" y="272"/>
                    <a:pt x="155" y="285"/>
                    <a:pt x="190" y="285"/>
                  </a:cubicBezTo>
                  <a:cubicBezTo>
                    <a:pt x="262" y="285"/>
                    <a:pt x="332" y="228"/>
                    <a:pt x="332" y="143"/>
                  </a:cubicBezTo>
                  <a:cubicBezTo>
                    <a:pt x="332" y="64"/>
                    <a:pt x="269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20"/>
            <p:cNvSpPr/>
            <p:nvPr/>
          </p:nvSpPr>
          <p:spPr>
            <a:xfrm>
              <a:off x="3462775" y="2326475"/>
              <a:ext cx="17800" cy="17800"/>
            </a:xfrm>
            <a:custGeom>
              <a:avLst/>
              <a:gdLst/>
              <a:ahLst/>
              <a:cxnLst/>
              <a:rect l="l" t="t" r="r" b="b"/>
              <a:pathLst>
                <a:path w="712" h="712" extrusionOk="0">
                  <a:moveTo>
                    <a:pt x="357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0" y="711"/>
                    <a:pt x="357" y="711"/>
                  </a:cubicBezTo>
                  <a:cubicBezTo>
                    <a:pt x="552" y="711"/>
                    <a:pt x="712" y="552"/>
                    <a:pt x="712" y="355"/>
                  </a:cubicBezTo>
                  <a:cubicBezTo>
                    <a:pt x="712" y="160"/>
                    <a:pt x="552" y="0"/>
                    <a:pt x="357" y="0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20"/>
            <p:cNvSpPr/>
            <p:nvPr/>
          </p:nvSpPr>
          <p:spPr>
            <a:xfrm>
              <a:off x="4942450" y="2898450"/>
              <a:ext cx="12500" cy="10675"/>
            </a:xfrm>
            <a:custGeom>
              <a:avLst/>
              <a:gdLst/>
              <a:ahLst/>
              <a:cxnLst/>
              <a:rect l="l" t="t" r="r" b="b"/>
              <a:pathLst>
                <a:path w="500" h="427" extrusionOk="0">
                  <a:moveTo>
                    <a:pt x="286" y="1"/>
                  </a:moveTo>
                  <a:cubicBezTo>
                    <a:pt x="95" y="1"/>
                    <a:pt x="1" y="231"/>
                    <a:pt x="135" y="364"/>
                  </a:cubicBezTo>
                  <a:cubicBezTo>
                    <a:pt x="178" y="408"/>
                    <a:pt x="232" y="427"/>
                    <a:pt x="285" y="427"/>
                  </a:cubicBezTo>
                  <a:cubicBezTo>
                    <a:pt x="395" y="427"/>
                    <a:pt x="500" y="342"/>
                    <a:pt x="500" y="214"/>
                  </a:cubicBezTo>
                  <a:cubicBezTo>
                    <a:pt x="500" y="95"/>
                    <a:pt x="404" y="1"/>
                    <a:pt x="286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20"/>
            <p:cNvSpPr/>
            <p:nvPr/>
          </p:nvSpPr>
          <p:spPr>
            <a:xfrm>
              <a:off x="4086250" y="3019250"/>
              <a:ext cx="24925" cy="21375"/>
            </a:xfrm>
            <a:custGeom>
              <a:avLst/>
              <a:gdLst/>
              <a:ahLst/>
              <a:cxnLst/>
              <a:rect l="l" t="t" r="r" b="b"/>
              <a:pathLst>
                <a:path w="997" h="855" extrusionOk="0">
                  <a:moveTo>
                    <a:pt x="570" y="1"/>
                  </a:moveTo>
                  <a:cubicBezTo>
                    <a:pt x="191" y="1"/>
                    <a:pt x="0" y="459"/>
                    <a:pt x="269" y="728"/>
                  </a:cubicBezTo>
                  <a:cubicBezTo>
                    <a:pt x="356" y="815"/>
                    <a:pt x="463" y="854"/>
                    <a:pt x="567" y="854"/>
                  </a:cubicBezTo>
                  <a:cubicBezTo>
                    <a:pt x="786" y="854"/>
                    <a:pt x="997" y="684"/>
                    <a:pt x="997" y="428"/>
                  </a:cubicBezTo>
                  <a:cubicBezTo>
                    <a:pt x="997" y="192"/>
                    <a:pt x="806" y="1"/>
                    <a:pt x="570" y="1"/>
                  </a:cubicBezTo>
                  <a:close/>
                </a:path>
              </a:pathLst>
            </a:custGeom>
            <a:solidFill>
              <a:srgbClr val="FFFFFF">
                <a:alpha val="5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0" name="Google Shape;14770;p20"/>
          <p:cNvGrpSpPr/>
          <p:nvPr/>
        </p:nvGrpSpPr>
        <p:grpSpPr>
          <a:xfrm rot="10800000">
            <a:off x="-79144" y="-541921"/>
            <a:ext cx="9357872" cy="6281452"/>
            <a:chOff x="235375" y="458950"/>
            <a:chExt cx="7145050" cy="4796100"/>
          </a:xfrm>
        </p:grpSpPr>
        <p:sp>
          <p:nvSpPr>
            <p:cNvPr id="14771" name="Google Shape;14771;p20"/>
            <p:cNvSpPr/>
            <p:nvPr/>
          </p:nvSpPr>
          <p:spPr>
            <a:xfrm>
              <a:off x="5384200" y="3239925"/>
              <a:ext cx="62500" cy="60125"/>
            </a:xfrm>
            <a:custGeom>
              <a:avLst/>
              <a:gdLst/>
              <a:ahLst/>
              <a:cxnLst/>
              <a:rect l="l" t="t" r="r" b="b"/>
              <a:pathLst>
                <a:path w="2500" h="2405" extrusionOk="0">
                  <a:moveTo>
                    <a:pt x="1298" y="1"/>
                  </a:moveTo>
                  <a:cubicBezTo>
                    <a:pt x="812" y="1"/>
                    <a:pt x="373" y="294"/>
                    <a:pt x="187" y="742"/>
                  </a:cubicBezTo>
                  <a:cubicBezTo>
                    <a:pt x="0" y="1192"/>
                    <a:pt x="103" y="1708"/>
                    <a:pt x="447" y="2052"/>
                  </a:cubicBezTo>
                  <a:cubicBezTo>
                    <a:pt x="678" y="2282"/>
                    <a:pt x="986" y="2404"/>
                    <a:pt x="1299" y="2404"/>
                  </a:cubicBezTo>
                  <a:cubicBezTo>
                    <a:pt x="1453" y="2404"/>
                    <a:pt x="1609" y="2375"/>
                    <a:pt x="1757" y="2314"/>
                  </a:cubicBezTo>
                  <a:cubicBezTo>
                    <a:pt x="2207" y="2127"/>
                    <a:pt x="2500" y="1689"/>
                    <a:pt x="2500" y="1203"/>
                  </a:cubicBezTo>
                  <a:cubicBezTo>
                    <a:pt x="2500" y="539"/>
                    <a:pt x="1962" y="1"/>
                    <a:pt x="129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20"/>
            <p:cNvSpPr/>
            <p:nvPr/>
          </p:nvSpPr>
          <p:spPr>
            <a:xfrm>
              <a:off x="5904750" y="350287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50" y="1"/>
                  </a:moveTo>
                  <a:cubicBezTo>
                    <a:pt x="349" y="1"/>
                    <a:pt x="348" y="1"/>
                    <a:pt x="347" y="1"/>
                  </a:cubicBezTo>
                  <a:cubicBezTo>
                    <a:pt x="347" y="1"/>
                    <a:pt x="346" y="1"/>
                    <a:pt x="345" y="1"/>
                  </a:cubicBezTo>
                  <a:cubicBezTo>
                    <a:pt x="116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59"/>
                  </a:cubicBezTo>
                  <a:cubicBezTo>
                    <a:pt x="606" y="117"/>
                    <a:pt x="492" y="1"/>
                    <a:pt x="35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20"/>
            <p:cNvSpPr/>
            <p:nvPr/>
          </p:nvSpPr>
          <p:spPr>
            <a:xfrm>
              <a:off x="6050000" y="2816825"/>
              <a:ext cx="25250" cy="21600"/>
            </a:xfrm>
            <a:custGeom>
              <a:avLst/>
              <a:gdLst/>
              <a:ahLst/>
              <a:cxnLst/>
              <a:rect l="l" t="t" r="r" b="b"/>
              <a:pathLst>
                <a:path w="1010" h="864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4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1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20"/>
            <p:cNvSpPr/>
            <p:nvPr/>
          </p:nvSpPr>
          <p:spPr>
            <a:xfrm>
              <a:off x="6132000" y="2538500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1"/>
                  </a:moveTo>
                  <a:cubicBezTo>
                    <a:pt x="192" y="1"/>
                    <a:pt x="1" y="466"/>
                    <a:pt x="273" y="738"/>
                  </a:cubicBezTo>
                  <a:cubicBezTo>
                    <a:pt x="360" y="825"/>
                    <a:pt x="468" y="864"/>
                    <a:pt x="574" y="864"/>
                  </a:cubicBezTo>
                  <a:cubicBezTo>
                    <a:pt x="795" y="864"/>
                    <a:pt x="1008" y="693"/>
                    <a:pt x="1008" y="433"/>
                  </a:cubicBezTo>
                  <a:cubicBezTo>
                    <a:pt x="1008" y="194"/>
                    <a:pt x="815" y="1"/>
                    <a:pt x="57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20"/>
            <p:cNvSpPr/>
            <p:nvPr/>
          </p:nvSpPr>
          <p:spPr>
            <a:xfrm>
              <a:off x="5738675" y="2286100"/>
              <a:ext cx="21575" cy="21600"/>
            </a:xfrm>
            <a:custGeom>
              <a:avLst/>
              <a:gdLst/>
              <a:ahLst/>
              <a:cxnLst/>
              <a:rect l="l" t="t" r="r" b="b"/>
              <a:pathLst>
                <a:path w="863" h="864" extrusionOk="0">
                  <a:moveTo>
                    <a:pt x="432" y="0"/>
                  </a:moveTo>
                  <a:cubicBezTo>
                    <a:pt x="193" y="0"/>
                    <a:pt x="0" y="193"/>
                    <a:pt x="0" y="431"/>
                  </a:cubicBezTo>
                  <a:cubicBezTo>
                    <a:pt x="0" y="670"/>
                    <a:pt x="193" y="863"/>
                    <a:pt x="432" y="863"/>
                  </a:cubicBezTo>
                  <a:cubicBezTo>
                    <a:pt x="670" y="863"/>
                    <a:pt x="863" y="670"/>
                    <a:pt x="863" y="431"/>
                  </a:cubicBezTo>
                  <a:cubicBezTo>
                    <a:pt x="863" y="193"/>
                    <a:pt x="670" y="0"/>
                    <a:pt x="4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20"/>
            <p:cNvSpPr/>
            <p:nvPr/>
          </p:nvSpPr>
          <p:spPr>
            <a:xfrm>
              <a:off x="6554150" y="2214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6" y="0"/>
                  </a:moveTo>
                  <a:cubicBezTo>
                    <a:pt x="116" y="0"/>
                    <a:pt x="1" y="280"/>
                    <a:pt x="164" y="443"/>
                  </a:cubicBezTo>
                  <a:cubicBezTo>
                    <a:pt x="216" y="496"/>
                    <a:pt x="281" y="519"/>
                    <a:pt x="345" y="519"/>
                  </a:cubicBezTo>
                  <a:cubicBezTo>
                    <a:pt x="478" y="519"/>
                    <a:pt x="606" y="416"/>
                    <a:pt x="606" y="260"/>
                  </a:cubicBezTo>
                  <a:cubicBezTo>
                    <a:pt x="606" y="117"/>
                    <a:pt x="490" y="0"/>
                    <a:pt x="34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20"/>
            <p:cNvSpPr/>
            <p:nvPr/>
          </p:nvSpPr>
          <p:spPr>
            <a:xfrm>
              <a:off x="6904675" y="2633425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652" y="1"/>
                  </a:moveTo>
                  <a:cubicBezTo>
                    <a:pt x="407" y="1"/>
                    <a:pt x="187" y="147"/>
                    <a:pt x="94" y="373"/>
                  </a:cubicBezTo>
                  <a:cubicBezTo>
                    <a:pt x="0" y="599"/>
                    <a:pt x="52" y="859"/>
                    <a:pt x="224" y="1032"/>
                  </a:cubicBezTo>
                  <a:cubicBezTo>
                    <a:pt x="340" y="1147"/>
                    <a:pt x="495" y="1209"/>
                    <a:pt x="652" y="1209"/>
                  </a:cubicBezTo>
                  <a:cubicBezTo>
                    <a:pt x="730" y="1209"/>
                    <a:pt x="809" y="1194"/>
                    <a:pt x="884" y="1162"/>
                  </a:cubicBezTo>
                  <a:cubicBezTo>
                    <a:pt x="1109" y="1070"/>
                    <a:pt x="1256" y="848"/>
                    <a:pt x="1256" y="605"/>
                  </a:cubicBezTo>
                  <a:cubicBezTo>
                    <a:pt x="1256" y="271"/>
                    <a:pt x="985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20"/>
            <p:cNvSpPr/>
            <p:nvPr/>
          </p:nvSpPr>
          <p:spPr>
            <a:xfrm>
              <a:off x="7056950" y="3198675"/>
              <a:ext cx="53850" cy="51800"/>
            </a:xfrm>
            <a:custGeom>
              <a:avLst/>
              <a:gdLst/>
              <a:ahLst/>
              <a:cxnLst/>
              <a:rect l="l" t="t" r="r" b="b"/>
              <a:pathLst>
                <a:path w="2154" h="2072" extrusionOk="0">
                  <a:moveTo>
                    <a:pt x="1117" y="1"/>
                  </a:moveTo>
                  <a:cubicBezTo>
                    <a:pt x="699" y="1"/>
                    <a:pt x="321" y="253"/>
                    <a:pt x="161" y="639"/>
                  </a:cubicBezTo>
                  <a:cubicBezTo>
                    <a:pt x="1" y="1026"/>
                    <a:pt x="89" y="1472"/>
                    <a:pt x="385" y="1768"/>
                  </a:cubicBezTo>
                  <a:cubicBezTo>
                    <a:pt x="584" y="1966"/>
                    <a:pt x="850" y="2072"/>
                    <a:pt x="1120" y="2072"/>
                  </a:cubicBezTo>
                  <a:cubicBezTo>
                    <a:pt x="1253" y="2072"/>
                    <a:pt x="1386" y="2046"/>
                    <a:pt x="1513" y="1993"/>
                  </a:cubicBezTo>
                  <a:cubicBezTo>
                    <a:pt x="1901" y="1832"/>
                    <a:pt x="2153" y="1455"/>
                    <a:pt x="2153" y="1037"/>
                  </a:cubicBezTo>
                  <a:cubicBezTo>
                    <a:pt x="2153" y="464"/>
                    <a:pt x="1690" y="1"/>
                    <a:pt x="11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20"/>
            <p:cNvSpPr/>
            <p:nvPr/>
          </p:nvSpPr>
          <p:spPr>
            <a:xfrm>
              <a:off x="6537700" y="3064925"/>
              <a:ext cx="35900" cy="34525"/>
            </a:xfrm>
            <a:custGeom>
              <a:avLst/>
              <a:gdLst/>
              <a:ahLst/>
              <a:cxnLst/>
              <a:rect l="l" t="t" r="r" b="b"/>
              <a:pathLst>
                <a:path w="1436" h="1381" extrusionOk="0">
                  <a:moveTo>
                    <a:pt x="745" y="1"/>
                  </a:moveTo>
                  <a:cubicBezTo>
                    <a:pt x="466" y="1"/>
                    <a:pt x="215" y="168"/>
                    <a:pt x="107" y="427"/>
                  </a:cubicBezTo>
                  <a:cubicBezTo>
                    <a:pt x="1" y="684"/>
                    <a:pt x="59" y="981"/>
                    <a:pt x="257" y="1178"/>
                  </a:cubicBezTo>
                  <a:cubicBezTo>
                    <a:pt x="390" y="1310"/>
                    <a:pt x="566" y="1381"/>
                    <a:pt x="746" y="1381"/>
                  </a:cubicBezTo>
                  <a:cubicBezTo>
                    <a:pt x="835" y="1381"/>
                    <a:pt x="924" y="1364"/>
                    <a:pt x="1010" y="1328"/>
                  </a:cubicBezTo>
                  <a:cubicBezTo>
                    <a:pt x="1267" y="1222"/>
                    <a:pt x="1436" y="969"/>
                    <a:pt x="1436" y="690"/>
                  </a:cubicBezTo>
                  <a:cubicBezTo>
                    <a:pt x="1436" y="308"/>
                    <a:pt x="1127" y="1"/>
                    <a:pt x="7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20"/>
            <p:cNvSpPr/>
            <p:nvPr/>
          </p:nvSpPr>
          <p:spPr>
            <a:xfrm>
              <a:off x="7198475" y="22602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1"/>
                  </a:moveTo>
                  <a:cubicBezTo>
                    <a:pt x="155" y="1"/>
                    <a:pt x="1" y="373"/>
                    <a:pt x="219" y="590"/>
                  </a:cubicBezTo>
                  <a:cubicBezTo>
                    <a:pt x="289" y="660"/>
                    <a:pt x="375" y="691"/>
                    <a:pt x="460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2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20"/>
            <p:cNvSpPr/>
            <p:nvPr/>
          </p:nvSpPr>
          <p:spPr>
            <a:xfrm>
              <a:off x="6321625" y="1971100"/>
              <a:ext cx="44875" cy="43175"/>
            </a:xfrm>
            <a:custGeom>
              <a:avLst/>
              <a:gdLst/>
              <a:ahLst/>
              <a:cxnLst/>
              <a:rect l="l" t="t" r="r" b="b"/>
              <a:pathLst>
                <a:path w="1795" h="1727" extrusionOk="0">
                  <a:moveTo>
                    <a:pt x="932" y="0"/>
                  </a:moveTo>
                  <a:cubicBezTo>
                    <a:pt x="582" y="0"/>
                    <a:pt x="268" y="211"/>
                    <a:pt x="134" y="534"/>
                  </a:cubicBezTo>
                  <a:cubicBezTo>
                    <a:pt x="1" y="855"/>
                    <a:pt x="74" y="1228"/>
                    <a:pt x="321" y="1474"/>
                  </a:cubicBezTo>
                  <a:cubicBezTo>
                    <a:pt x="486" y="1639"/>
                    <a:pt x="707" y="1727"/>
                    <a:pt x="932" y="1727"/>
                  </a:cubicBezTo>
                  <a:cubicBezTo>
                    <a:pt x="1043" y="1727"/>
                    <a:pt x="1155" y="1705"/>
                    <a:pt x="1262" y="1661"/>
                  </a:cubicBezTo>
                  <a:cubicBezTo>
                    <a:pt x="1584" y="1528"/>
                    <a:pt x="1794" y="1213"/>
                    <a:pt x="1794" y="864"/>
                  </a:cubicBezTo>
                  <a:cubicBezTo>
                    <a:pt x="1794" y="387"/>
                    <a:pt x="1409" y="0"/>
                    <a:pt x="93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20"/>
            <p:cNvSpPr/>
            <p:nvPr/>
          </p:nvSpPr>
          <p:spPr>
            <a:xfrm>
              <a:off x="6606925" y="1576300"/>
              <a:ext cx="31425" cy="30225"/>
            </a:xfrm>
            <a:custGeom>
              <a:avLst/>
              <a:gdLst/>
              <a:ahLst/>
              <a:cxnLst/>
              <a:rect l="l" t="t" r="r" b="b"/>
              <a:pathLst>
                <a:path w="1257" h="1209" extrusionOk="0">
                  <a:moveTo>
                    <a:pt x="652" y="1"/>
                  </a:moveTo>
                  <a:cubicBezTo>
                    <a:pt x="407" y="1"/>
                    <a:pt x="187" y="147"/>
                    <a:pt x="93" y="373"/>
                  </a:cubicBezTo>
                  <a:cubicBezTo>
                    <a:pt x="0" y="598"/>
                    <a:pt x="51" y="859"/>
                    <a:pt x="225" y="1032"/>
                  </a:cubicBezTo>
                  <a:cubicBezTo>
                    <a:pt x="340" y="1147"/>
                    <a:pt x="494" y="1208"/>
                    <a:pt x="651" y="1208"/>
                  </a:cubicBezTo>
                  <a:cubicBezTo>
                    <a:pt x="729" y="1208"/>
                    <a:pt x="808" y="1193"/>
                    <a:pt x="882" y="1162"/>
                  </a:cubicBezTo>
                  <a:cubicBezTo>
                    <a:pt x="1108" y="1069"/>
                    <a:pt x="1256" y="848"/>
                    <a:pt x="1256" y="604"/>
                  </a:cubicBezTo>
                  <a:cubicBezTo>
                    <a:pt x="1256" y="271"/>
                    <a:pt x="986" y="1"/>
                    <a:pt x="6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20"/>
            <p:cNvSpPr/>
            <p:nvPr/>
          </p:nvSpPr>
          <p:spPr>
            <a:xfrm>
              <a:off x="5795425" y="1742425"/>
              <a:ext cx="25250" cy="21625"/>
            </a:xfrm>
            <a:custGeom>
              <a:avLst/>
              <a:gdLst/>
              <a:ahLst/>
              <a:cxnLst/>
              <a:rect l="l" t="t" r="r" b="b"/>
              <a:pathLst>
                <a:path w="1010" h="865" extrusionOk="0">
                  <a:moveTo>
                    <a:pt x="578" y="0"/>
                  </a:moveTo>
                  <a:cubicBezTo>
                    <a:pt x="194" y="0"/>
                    <a:pt x="1" y="465"/>
                    <a:pt x="273" y="737"/>
                  </a:cubicBezTo>
                  <a:cubicBezTo>
                    <a:pt x="361" y="825"/>
                    <a:pt x="469" y="864"/>
                    <a:pt x="575" y="864"/>
                  </a:cubicBezTo>
                  <a:cubicBezTo>
                    <a:pt x="797" y="864"/>
                    <a:pt x="1010" y="692"/>
                    <a:pt x="1010" y="432"/>
                  </a:cubicBezTo>
                  <a:cubicBezTo>
                    <a:pt x="1010" y="193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20"/>
            <p:cNvSpPr/>
            <p:nvPr/>
          </p:nvSpPr>
          <p:spPr>
            <a:xfrm>
              <a:off x="5348125" y="1789875"/>
              <a:ext cx="15175" cy="13000"/>
            </a:xfrm>
            <a:custGeom>
              <a:avLst/>
              <a:gdLst/>
              <a:ahLst/>
              <a:cxnLst/>
              <a:rect l="l" t="t" r="r" b="b"/>
              <a:pathLst>
                <a:path w="607" h="520" extrusionOk="0">
                  <a:moveTo>
                    <a:pt x="348" y="1"/>
                  </a:moveTo>
                  <a:cubicBezTo>
                    <a:pt x="117" y="1"/>
                    <a:pt x="1" y="280"/>
                    <a:pt x="164" y="443"/>
                  </a:cubicBezTo>
                  <a:cubicBezTo>
                    <a:pt x="217" y="496"/>
                    <a:pt x="282" y="519"/>
                    <a:pt x="346" y="519"/>
                  </a:cubicBezTo>
                  <a:cubicBezTo>
                    <a:pt x="479" y="519"/>
                    <a:pt x="606" y="416"/>
                    <a:pt x="606" y="259"/>
                  </a:cubicBezTo>
                  <a:cubicBezTo>
                    <a:pt x="606" y="117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20"/>
            <p:cNvSpPr/>
            <p:nvPr/>
          </p:nvSpPr>
          <p:spPr>
            <a:xfrm>
              <a:off x="6226225" y="1205225"/>
              <a:ext cx="15150" cy="12975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5" y="1"/>
                  </a:moveTo>
                  <a:cubicBezTo>
                    <a:pt x="115" y="1"/>
                    <a:pt x="1" y="279"/>
                    <a:pt x="163" y="442"/>
                  </a:cubicBezTo>
                  <a:cubicBezTo>
                    <a:pt x="216" y="495"/>
                    <a:pt x="281" y="518"/>
                    <a:pt x="345" y="518"/>
                  </a:cubicBezTo>
                  <a:cubicBezTo>
                    <a:pt x="478" y="518"/>
                    <a:pt x="606" y="415"/>
                    <a:pt x="606" y="260"/>
                  </a:cubicBezTo>
                  <a:cubicBezTo>
                    <a:pt x="606" y="116"/>
                    <a:pt x="489" y="1"/>
                    <a:pt x="347" y="1"/>
                  </a:cubicBezTo>
                  <a:cubicBezTo>
                    <a:pt x="346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20"/>
            <p:cNvSpPr/>
            <p:nvPr/>
          </p:nvSpPr>
          <p:spPr>
            <a:xfrm>
              <a:off x="6473175" y="883775"/>
              <a:ext cx="31400" cy="30200"/>
            </a:xfrm>
            <a:custGeom>
              <a:avLst/>
              <a:gdLst/>
              <a:ahLst/>
              <a:cxnLst/>
              <a:rect l="l" t="t" r="r" b="b"/>
              <a:pathLst>
                <a:path w="1256" h="1208" extrusionOk="0">
                  <a:moveTo>
                    <a:pt x="652" y="0"/>
                  </a:moveTo>
                  <a:cubicBezTo>
                    <a:pt x="407" y="0"/>
                    <a:pt x="187" y="147"/>
                    <a:pt x="93" y="372"/>
                  </a:cubicBezTo>
                  <a:cubicBezTo>
                    <a:pt x="0" y="598"/>
                    <a:pt x="51" y="858"/>
                    <a:pt x="225" y="1032"/>
                  </a:cubicBezTo>
                  <a:cubicBezTo>
                    <a:pt x="339" y="1147"/>
                    <a:pt x="494" y="1208"/>
                    <a:pt x="651" y="1208"/>
                  </a:cubicBezTo>
                  <a:cubicBezTo>
                    <a:pt x="729" y="1208"/>
                    <a:pt x="807" y="1193"/>
                    <a:pt x="882" y="1162"/>
                  </a:cubicBezTo>
                  <a:cubicBezTo>
                    <a:pt x="1108" y="1069"/>
                    <a:pt x="1256" y="849"/>
                    <a:pt x="1256" y="604"/>
                  </a:cubicBezTo>
                  <a:cubicBezTo>
                    <a:pt x="1256" y="271"/>
                    <a:pt x="985" y="0"/>
                    <a:pt x="65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20"/>
            <p:cNvSpPr/>
            <p:nvPr/>
          </p:nvSpPr>
          <p:spPr>
            <a:xfrm>
              <a:off x="5013025" y="648625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5" y="0"/>
                  </a:moveTo>
                  <a:cubicBezTo>
                    <a:pt x="464" y="0"/>
                    <a:pt x="463" y="0"/>
                    <a:pt x="462" y="0"/>
                  </a:cubicBezTo>
                  <a:cubicBezTo>
                    <a:pt x="154" y="0"/>
                    <a:pt x="0" y="371"/>
                    <a:pt x="217" y="589"/>
                  </a:cubicBezTo>
                  <a:cubicBezTo>
                    <a:pt x="288" y="659"/>
                    <a:pt x="374" y="691"/>
                    <a:pt x="459" y="691"/>
                  </a:cubicBezTo>
                  <a:cubicBezTo>
                    <a:pt x="637" y="691"/>
                    <a:pt x="808" y="553"/>
                    <a:pt x="808" y="346"/>
                  </a:cubicBezTo>
                  <a:cubicBezTo>
                    <a:pt x="808" y="155"/>
                    <a:pt x="654" y="0"/>
                    <a:pt x="46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20"/>
            <p:cNvSpPr/>
            <p:nvPr/>
          </p:nvSpPr>
          <p:spPr>
            <a:xfrm>
              <a:off x="4640500" y="952800"/>
              <a:ext cx="30250" cy="25925"/>
            </a:xfrm>
            <a:custGeom>
              <a:avLst/>
              <a:gdLst/>
              <a:ahLst/>
              <a:cxnLst/>
              <a:rect l="l" t="t" r="r" b="b"/>
              <a:pathLst>
                <a:path w="1210" h="1037" extrusionOk="0">
                  <a:moveTo>
                    <a:pt x="693" y="0"/>
                  </a:moveTo>
                  <a:cubicBezTo>
                    <a:pt x="231" y="0"/>
                    <a:pt x="0" y="558"/>
                    <a:pt x="326" y="885"/>
                  </a:cubicBezTo>
                  <a:cubicBezTo>
                    <a:pt x="425" y="984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7"/>
                  </a:cubicBezTo>
                  <a:cubicBezTo>
                    <a:pt x="1084" y="917"/>
                    <a:pt x="1210" y="728"/>
                    <a:pt x="1210" y="519"/>
                  </a:cubicBezTo>
                  <a:cubicBezTo>
                    <a:pt x="1210" y="232"/>
                    <a:pt x="978" y="0"/>
                    <a:pt x="6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20"/>
            <p:cNvSpPr/>
            <p:nvPr/>
          </p:nvSpPr>
          <p:spPr>
            <a:xfrm>
              <a:off x="4626850" y="493275"/>
              <a:ext cx="20175" cy="17300"/>
            </a:xfrm>
            <a:custGeom>
              <a:avLst/>
              <a:gdLst/>
              <a:ahLst/>
              <a:cxnLst/>
              <a:rect l="l" t="t" r="r" b="b"/>
              <a:pathLst>
                <a:path w="807" h="692" extrusionOk="0">
                  <a:moveTo>
                    <a:pt x="461" y="0"/>
                  </a:moveTo>
                  <a:cubicBezTo>
                    <a:pt x="155" y="0"/>
                    <a:pt x="1" y="373"/>
                    <a:pt x="218" y="589"/>
                  </a:cubicBezTo>
                  <a:cubicBezTo>
                    <a:pt x="288" y="660"/>
                    <a:pt x="375" y="692"/>
                    <a:pt x="460" y="692"/>
                  </a:cubicBezTo>
                  <a:cubicBezTo>
                    <a:pt x="637" y="692"/>
                    <a:pt x="807" y="554"/>
                    <a:pt x="807" y="346"/>
                  </a:cubicBezTo>
                  <a:cubicBezTo>
                    <a:pt x="807" y="154"/>
                    <a:pt x="653" y="0"/>
                    <a:pt x="46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20"/>
            <p:cNvSpPr/>
            <p:nvPr/>
          </p:nvSpPr>
          <p:spPr>
            <a:xfrm>
              <a:off x="4328400" y="1084425"/>
              <a:ext cx="25225" cy="21625"/>
            </a:xfrm>
            <a:custGeom>
              <a:avLst/>
              <a:gdLst/>
              <a:ahLst/>
              <a:cxnLst/>
              <a:rect l="l" t="t" r="r" b="b"/>
              <a:pathLst>
                <a:path w="1009" h="865" extrusionOk="0">
                  <a:moveTo>
                    <a:pt x="578" y="0"/>
                  </a:moveTo>
                  <a:cubicBezTo>
                    <a:pt x="192" y="0"/>
                    <a:pt x="1" y="465"/>
                    <a:pt x="271" y="737"/>
                  </a:cubicBezTo>
                  <a:cubicBezTo>
                    <a:pt x="359" y="825"/>
                    <a:pt x="468" y="864"/>
                    <a:pt x="574" y="864"/>
                  </a:cubicBezTo>
                  <a:cubicBezTo>
                    <a:pt x="796" y="864"/>
                    <a:pt x="1008" y="692"/>
                    <a:pt x="1008" y="432"/>
                  </a:cubicBezTo>
                  <a:cubicBezTo>
                    <a:pt x="1008" y="194"/>
                    <a:pt x="816" y="0"/>
                    <a:pt x="57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20"/>
            <p:cNvSpPr/>
            <p:nvPr/>
          </p:nvSpPr>
          <p:spPr>
            <a:xfrm>
              <a:off x="4862850" y="1464100"/>
              <a:ext cx="53850" cy="51825"/>
            </a:xfrm>
            <a:custGeom>
              <a:avLst/>
              <a:gdLst/>
              <a:ahLst/>
              <a:cxnLst/>
              <a:rect l="l" t="t" r="r" b="b"/>
              <a:pathLst>
                <a:path w="2154" h="2073" extrusionOk="0">
                  <a:moveTo>
                    <a:pt x="1119" y="1"/>
                  </a:moveTo>
                  <a:cubicBezTo>
                    <a:pt x="699" y="1"/>
                    <a:pt x="322" y="254"/>
                    <a:pt x="162" y="641"/>
                  </a:cubicBezTo>
                  <a:cubicBezTo>
                    <a:pt x="1" y="1026"/>
                    <a:pt x="91" y="1472"/>
                    <a:pt x="387" y="1769"/>
                  </a:cubicBezTo>
                  <a:cubicBezTo>
                    <a:pt x="585" y="1967"/>
                    <a:pt x="849" y="2072"/>
                    <a:pt x="1119" y="2072"/>
                  </a:cubicBezTo>
                  <a:cubicBezTo>
                    <a:pt x="1252" y="2072"/>
                    <a:pt x="1387" y="2047"/>
                    <a:pt x="1515" y="1994"/>
                  </a:cubicBezTo>
                  <a:cubicBezTo>
                    <a:pt x="1902" y="1834"/>
                    <a:pt x="2154" y="1455"/>
                    <a:pt x="2154" y="1037"/>
                  </a:cubicBezTo>
                  <a:cubicBezTo>
                    <a:pt x="2154" y="464"/>
                    <a:pt x="1690" y="1"/>
                    <a:pt x="111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20"/>
            <p:cNvSpPr/>
            <p:nvPr/>
          </p:nvSpPr>
          <p:spPr>
            <a:xfrm>
              <a:off x="4354975" y="2022900"/>
              <a:ext cx="20200" cy="17275"/>
            </a:xfrm>
            <a:custGeom>
              <a:avLst/>
              <a:gdLst/>
              <a:ahLst/>
              <a:cxnLst/>
              <a:rect l="l" t="t" r="r" b="b"/>
              <a:pathLst>
                <a:path w="808" h="691" extrusionOk="0">
                  <a:moveTo>
                    <a:pt x="463" y="0"/>
                  </a:moveTo>
                  <a:cubicBezTo>
                    <a:pt x="155" y="0"/>
                    <a:pt x="1" y="371"/>
                    <a:pt x="219" y="589"/>
                  </a:cubicBezTo>
                  <a:cubicBezTo>
                    <a:pt x="289" y="659"/>
                    <a:pt x="375" y="690"/>
                    <a:pt x="460" y="690"/>
                  </a:cubicBezTo>
                  <a:cubicBezTo>
                    <a:pt x="637" y="690"/>
                    <a:pt x="808" y="553"/>
                    <a:pt x="808" y="345"/>
                  </a:cubicBezTo>
                  <a:cubicBezTo>
                    <a:pt x="808" y="154"/>
                    <a:pt x="654" y="0"/>
                    <a:pt x="46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20"/>
            <p:cNvSpPr/>
            <p:nvPr/>
          </p:nvSpPr>
          <p:spPr>
            <a:xfrm>
              <a:off x="3940075" y="1638850"/>
              <a:ext cx="10125" cy="8675"/>
            </a:xfrm>
            <a:custGeom>
              <a:avLst/>
              <a:gdLst/>
              <a:ahLst/>
              <a:cxnLst/>
              <a:rect l="l" t="t" r="r" b="b"/>
              <a:pathLst>
                <a:path w="405" h="347" extrusionOk="0">
                  <a:moveTo>
                    <a:pt x="232" y="1"/>
                  </a:moveTo>
                  <a:cubicBezTo>
                    <a:pt x="78" y="1"/>
                    <a:pt x="1" y="186"/>
                    <a:pt x="110" y="295"/>
                  </a:cubicBezTo>
                  <a:cubicBezTo>
                    <a:pt x="145" y="331"/>
                    <a:pt x="188" y="346"/>
                    <a:pt x="231" y="346"/>
                  </a:cubicBezTo>
                  <a:cubicBezTo>
                    <a:pt x="319" y="346"/>
                    <a:pt x="404" y="277"/>
                    <a:pt x="404" y="174"/>
                  </a:cubicBezTo>
                  <a:cubicBezTo>
                    <a:pt x="404" y="79"/>
                    <a:pt x="327" y="1"/>
                    <a:pt x="23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20"/>
            <p:cNvSpPr/>
            <p:nvPr/>
          </p:nvSpPr>
          <p:spPr>
            <a:xfrm>
              <a:off x="3146875" y="2059550"/>
              <a:ext cx="20150" cy="17300"/>
            </a:xfrm>
            <a:custGeom>
              <a:avLst/>
              <a:gdLst/>
              <a:ahLst/>
              <a:cxnLst/>
              <a:rect l="l" t="t" r="r" b="b"/>
              <a:pathLst>
                <a:path w="806" h="692" extrusionOk="0">
                  <a:moveTo>
                    <a:pt x="462" y="1"/>
                  </a:moveTo>
                  <a:cubicBezTo>
                    <a:pt x="154" y="1"/>
                    <a:pt x="0" y="373"/>
                    <a:pt x="217" y="590"/>
                  </a:cubicBezTo>
                  <a:cubicBezTo>
                    <a:pt x="288" y="660"/>
                    <a:pt x="374" y="692"/>
                    <a:pt x="459" y="692"/>
                  </a:cubicBezTo>
                  <a:cubicBezTo>
                    <a:pt x="636" y="692"/>
                    <a:pt x="806" y="554"/>
                    <a:pt x="806" y="346"/>
                  </a:cubicBezTo>
                  <a:cubicBezTo>
                    <a:pt x="806" y="155"/>
                    <a:pt x="652" y="1"/>
                    <a:pt x="46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20"/>
            <p:cNvSpPr/>
            <p:nvPr/>
          </p:nvSpPr>
          <p:spPr>
            <a:xfrm>
              <a:off x="3446725" y="2821100"/>
              <a:ext cx="20225" cy="17325"/>
            </a:xfrm>
            <a:custGeom>
              <a:avLst/>
              <a:gdLst/>
              <a:ahLst/>
              <a:cxnLst/>
              <a:rect l="l" t="t" r="r" b="b"/>
              <a:pathLst>
                <a:path w="809" h="693" extrusionOk="0">
                  <a:moveTo>
                    <a:pt x="463" y="1"/>
                  </a:moveTo>
                  <a:cubicBezTo>
                    <a:pt x="155" y="1"/>
                    <a:pt x="1" y="373"/>
                    <a:pt x="218" y="591"/>
                  </a:cubicBezTo>
                  <a:cubicBezTo>
                    <a:pt x="288" y="661"/>
                    <a:pt x="375" y="693"/>
                    <a:pt x="459" y="693"/>
                  </a:cubicBezTo>
                  <a:cubicBezTo>
                    <a:pt x="637" y="693"/>
                    <a:pt x="808" y="555"/>
                    <a:pt x="808" y="346"/>
                  </a:cubicBezTo>
                  <a:cubicBezTo>
                    <a:pt x="808" y="156"/>
                    <a:pt x="653" y="1"/>
                    <a:pt x="4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20"/>
            <p:cNvSpPr/>
            <p:nvPr/>
          </p:nvSpPr>
          <p:spPr>
            <a:xfrm>
              <a:off x="2694550" y="2510450"/>
              <a:ext cx="51800" cy="51825"/>
            </a:xfrm>
            <a:custGeom>
              <a:avLst/>
              <a:gdLst/>
              <a:ahLst/>
              <a:cxnLst/>
              <a:rect l="l" t="t" r="r" b="b"/>
              <a:pathLst>
                <a:path w="2072" h="2073" extrusionOk="0">
                  <a:moveTo>
                    <a:pt x="1037" y="0"/>
                  </a:moveTo>
                  <a:cubicBezTo>
                    <a:pt x="464" y="0"/>
                    <a:pt x="1" y="465"/>
                    <a:pt x="1" y="1036"/>
                  </a:cubicBezTo>
                  <a:cubicBezTo>
                    <a:pt x="1" y="1609"/>
                    <a:pt x="464" y="2072"/>
                    <a:pt x="1037" y="2072"/>
                  </a:cubicBezTo>
                  <a:cubicBezTo>
                    <a:pt x="1608" y="2072"/>
                    <a:pt x="2071" y="1609"/>
                    <a:pt x="2071" y="1036"/>
                  </a:cubicBezTo>
                  <a:cubicBezTo>
                    <a:pt x="2071" y="465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20"/>
            <p:cNvSpPr/>
            <p:nvPr/>
          </p:nvSpPr>
          <p:spPr>
            <a:xfrm>
              <a:off x="4996775" y="2693300"/>
              <a:ext cx="17650" cy="17625"/>
            </a:xfrm>
            <a:custGeom>
              <a:avLst/>
              <a:gdLst/>
              <a:ahLst/>
              <a:cxnLst/>
              <a:rect l="l" t="t" r="r" b="b"/>
              <a:pathLst>
                <a:path w="706" h="705" extrusionOk="0">
                  <a:moveTo>
                    <a:pt x="353" y="1"/>
                  </a:moveTo>
                  <a:cubicBezTo>
                    <a:pt x="158" y="1"/>
                    <a:pt x="0" y="158"/>
                    <a:pt x="0" y="353"/>
                  </a:cubicBezTo>
                  <a:cubicBezTo>
                    <a:pt x="0" y="548"/>
                    <a:pt x="158" y="705"/>
                    <a:pt x="353" y="705"/>
                  </a:cubicBezTo>
                  <a:cubicBezTo>
                    <a:pt x="547" y="705"/>
                    <a:pt x="706" y="548"/>
                    <a:pt x="706" y="353"/>
                  </a:cubicBezTo>
                  <a:cubicBezTo>
                    <a:pt x="706" y="158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20"/>
            <p:cNvSpPr/>
            <p:nvPr/>
          </p:nvSpPr>
          <p:spPr>
            <a:xfrm>
              <a:off x="3748875" y="2038450"/>
              <a:ext cx="23275" cy="19950"/>
            </a:xfrm>
            <a:custGeom>
              <a:avLst/>
              <a:gdLst/>
              <a:ahLst/>
              <a:cxnLst/>
              <a:rect l="l" t="t" r="r" b="b"/>
              <a:pathLst>
                <a:path w="931" h="798" extrusionOk="0">
                  <a:moveTo>
                    <a:pt x="533" y="0"/>
                  </a:moveTo>
                  <a:cubicBezTo>
                    <a:pt x="179" y="0"/>
                    <a:pt x="1" y="429"/>
                    <a:pt x="252" y="680"/>
                  </a:cubicBezTo>
                  <a:cubicBezTo>
                    <a:pt x="333" y="761"/>
                    <a:pt x="432" y="797"/>
                    <a:pt x="530" y="797"/>
                  </a:cubicBezTo>
                  <a:cubicBezTo>
                    <a:pt x="734" y="797"/>
                    <a:pt x="931" y="639"/>
                    <a:pt x="931" y="399"/>
                  </a:cubicBezTo>
                  <a:cubicBezTo>
                    <a:pt x="931" y="179"/>
                    <a:pt x="753" y="0"/>
                    <a:pt x="53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20"/>
            <p:cNvSpPr/>
            <p:nvPr/>
          </p:nvSpPr>
          <p:spPr>
            <a:xfrm>
              <a:off x="3556600" y="1237750"/>
              <a:ext cx="11650" cy="9975"/>
            </a:xfrm>
            <a:custGeom>
              <a:avLst/>
              <a:gdLst/>
              <a:ahLst/>
              <a:cxnLst/>
              <a:rect l="l" t="t" r="r" b="b"/>
              <a:pathLst>
                <a:path w="466" h="399" extrusionOk="0">
                  <a:moveTo>
                    <a:pt x="267" y="1"/>
                  </a:moveTo>
                  <a:cubicBezTo>
                    <a:pt x="89" y="1"/>
                    <a:pt x="1" y="214"/>
                    <a:pt x="125" y="340"/>
                  </a:cubicBezTo>
                  <a:cubicBezTo>
                    <a:pt x="165" y="380"/>
                    <a:pt x="215" y="398"/>
                    <a:pt x="264" y="398"/>
                  </a:cubicBezTo>
                  <a:cubicBezTo>
                    <a:pt x="367" y="398"/>
                    <a:pt x="466" y="319"/>
                    <a:pt x="466" y="199"/>
                  </a:cubicBezTo>
                  <a:cubicBezTo>
                    <a:pt x="466" y="89"/>
                    <a:pt x="376" y="1"/>
                    <a:pt x="2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20"/>
            <p:cNvSpPr/>
            <p:nvPr/>
          </p:nvSpPr>
          <p:spPr>
            <a:xfrm>
              <a:off x="3670175" y="817475"/>
              <a:ext cx="44800" cy="44800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896" y="0"/>
                  </a:moveTo>
                  <a:cubicBezTo>
                    <a:pt x="401" y="0"/>
                    <a:pt x="1" y="402"/>
                    <a:pt x="1" y="896"/>
                  </a:cubicBezTo>
                  <a:cubicBezTo>
                    <a:pt x="1" y="1390"/>
                    <a:pt x="401" y="1791"/>
                    <a:pt x="896" y="1791"/>
                  </a:cubicBezTo>
                  <a:cubicBezTo>
                    <a:pt x="1389" y="1791"/>
                    <a:pt x="1792" y="1390"/>
                    <a:pt x="1792" y="896"/>
                  </a:cubicBezTo>
                  <a:cubicBezTo>
                    <a:pt x="1792" y="402"/>
                    <a:pt x="1389" y="0"/>
                    <a:pt x="89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20"/>
            <p:cNvSpPr/>
            <p:nvPr/>
          </p:nvSpPr>
          <p:spPr>
            <a:xfrm>
              <a:off x="3305425" y="718025"/>
              <a:ext cx="11700" cy="9975"/>
            </a:xfrm>
            <a:custGeom>
              <a:avLst/>
              <a:gdLst/>
              <a:ahLst/>
              <a:cxnLst/>
              <a:rect l="l" t="t" r="r" b="b"/>
              <a:pathLst>
                <a:path w="468" h="399" extrusionOk="0">
                  <a:moveTo>
                    <a:pt x="268" y="0"/>
                  </a:moveTo>
                  <a:cubicBezTo>
                    <a:pt x="90" y="0"/>
                    <a:pt x="1" y="214"/>
                    <a:pt x="126" y="340"/>
                  </a:cubicBezTo>
                  <a:cubicBezTo>
                    <a:pt x="167" y="380"/>
                    <a:pt x="217" y="399"/>
                    <a:pt x="266" y="399"/>
                  </a:cubicBezTo>
                  <a:cubicBezTo>
                    <a:pt x="369" y="399"/>
                    <a:pt x="467" y="319"/>
                    <a:pt x="467" y="199"/>
                  </a:cubicBezTo>
                  <a:cubicBezTo>
                    <a:pt x="467" y="89"/>
                    <a:pt x="378" y="0"/>
                    <a:pt x="26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20"/>
            <p:cNvSpPr/>
            <p:nvPr/>
          </p:nvSpPr>
          <p:spPr>
            <a:xfrm>
              <a:off x="3719925" y="558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20"/>
            <p:cNvSpPr/>
            <p:nvPr/>
          </p:nvSpPr>
          <p:spPr>
            <a:xfrm>
              <a:off x="2934100" y="1347125"/>
              <a:ext cx="29900" cy="29900"/>
            </a:xfrm>
            <a:custGeom>
              <a:avLst/>
              <a:gdLst/>
              <a:ahLst/>
              <a:cxnLst/>
              <a:rect l="l" t="t" r="r" b="b"/>
              <a:pathLst>
                <a:path w="1196" h="1196" extrusionOk="0">
                  <a:moveTo>
                    <a:pt x="599" y="1"/>
                  </a:moveTo>
                  <a:cubicBezTo>
                    <a:pt x="268" y="1"/>
                    <a:pt x="1" y="269"/>
                    <a:pt x="1" y="599"/>
                  </a:cubicBezTo>
                  <a:cubicBezTo>
                    <a:pt x="1" y="928"/>
                    <a:pt x="268" y="1195"/>
                    <a:pt x="599" y="1195"/>
                  </a:cubicBezTo>
                  <a:cubicBezTo>
                    <a:pt x="928" y="1195"/>
                    <a:pt x="1195" y="928"/>
                    <a:pt x="1195" y="599"/>
                  </a:cubicBezTo>
                  <a:cubicBezTo>
                    <a:pt x="1195" y="269"/>
                    <a:pt x="928" y="1"/>
                    <a:pt x="59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20"/>
            <p:cNvSpPr/>
            <p:nvPr/>
          </p:nvSpPr>
          <p:spPr>
            <a:xfrm>
              <a:off x="2790675" y="1896725"/>
              <a:ext cx="29050" cy="24875"/>
            </a:xfrm>
            <a:custGeom>
              <a:avLst/>
              <a:gdLst/>
              <a:ahLst/>
              <a:cxnLst/>
              <a:rect l="l" t="t" r="r" b="b"/>
              <a:pathLst>
                <a:path w="1162" h="995" extrusionOk="0">
                  <a:moveTo>
                    <a:pt x="666" y="0"/>
                  </a:moveTo>
                  <a:cubicBezTo>
                    <a:pt x="222" y="0"/>
                    <a:pt x="0" y="536"/>
                    <a:pt x="313" y="850"/>
                  </a:cubicBezTo>
                  <a:cubicBezTo>
                    <a:pt x="409" y="945"/>
                    <a:pt x="536" y="995"/>
                    <a:pt x="666" y="995"/>
                  </a:cubicBezTo>
                  <a:cubicBezTo>
                    <a:pt x="730" y="995"/>
                    <a:pt x="794" y="982"/>
                    <a:pt x="856" y="957"/>
                  </a:cubicBezTo>
                  <a:cubicBezTo>
                    <a:pt x="1041" y="879"/>
                    <a:pt x="1162" y="699"/>
                    <a:pt x="1162" y="497"/>
                  </a:cubicBezTo>
                  <a:cubicBezTo>
                    <a:pt x="1162" y="223"/>
                    <a:pt x="939" y="0"/>
                    <a:pt x="66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20"/>
            <p:cNvSpPr/>
            <p:nvPr/>
          </p:nvSpPr>
          <p:spPr>
            <a:xfrm>
              <a:off x="2849575" y="824950"/>
              <a:ext cx="9975" cy="9950"/>
            </a:xfrm>
            <a:custGeom>
              <a:avLst/>
              <a:gdLst/>
              <a:ahLst/>
              <a:cxnLst/>
              <a:rect l="l" t="t" r="r" b="b"/>
              <a:pathLst>
                <a:path w="399" h="398" extrusionOk="0">
                  <a:moveTo>
                    <a:pt x="199" y="0"/>
                  </a:moveTo>
                  <a:cubicBezTo>
                    <a:pt x="89" y="0"/>
                    <a:pt x="0" y="90"/>
                    <a:pt x="0" y="199"/>
                  </a:cubicBezTo>
                  <a:cubicBezTo>
                    <a:pt x="0" y="310"/>
                    <a:pt x="89" y="398"/>
                    <a:pt x="199" y="398"/>
                  </a:cubicBezTo>
                  <a:cubicBezTo>
                    <a:pt x="310" y="398"/>
                    <a:pt x="398" y="310"/>
                    <a:pt x="398" y="199"/>
                  </a:cubicBezTo>
                  <a:cubicBezTo>
                    <a:pt x="398" y="90"/>
                    <a:pt x="310" y="0"/>
                    <a:pt x="19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20"/>
            <p:cNvSpPr/>
            <p:nvPr/>
          </p:nvSpPr>
          <p:spPr>
            <a:xfrm>
              <a:off x="2483100" y="10294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4" y="439"/>
                  </a:cubicBezTo>
                  <a:cubicBezTo>
                    <a:pt x="216" y="491"/>
                    <a:pt x="280" y="515"/>
                    <a:pt x="344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20"/>
            <p:cNvSpPr/>
            <p:nvPr/>
          </p:nvSpPr>
          <p:spPr>
            <a:xfrm>
              <a:off x="2228725" y="735325"/>
              <a:ext cx="7525" cy="6475"/>
            </a:xfrm>
            <a:custGeom>
              <a:avLst/>
              <a:gdLst/>
              <a:ahLst/>
              <a:cxnLst/>
              <a:rect l="l" t="t" r="r" b="b"/>
              <a:pathLst>
                <a:path w="301" h="259" extrusionOk="0">
                  <a:moveTo>
                    <a:pt x="172" y="1"/>
                  </a:moveTo>
                  <a:cubicBezTo>
                    <a:pt x="57" y="1"/>
                    <a:pt x="0" y="140"/>
                    <a:pt x="81" y="220"/>
                  </a:cubicBezTo>
                  <a:cubicBezTo>
                    <a:pt x="107" y="246"/>
                    <a:pt x="139" y="258"/>
                    <a:pt x="171" y="258"/>
                  </a:cubicBezTo>
                  <a:cubicBezTo>
                    <a:pt x="237" y="258"/>
                    <a:pt x="301" y="207"/>
                    <a:pt x="301" y="129"/>
                  </a:cubicBezTo>
                  <a:cubicBezTo>
                    <a:pt x="301" y="59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20"/>
            <p:cNvSpPr/>
            <p:nvPr/>
          </p:nvSpPr>
          <p:spPr>
            <a:xfrm>
              <a:off x="2298875" y="507175"/>
              <a:ext cx="25725" cy="25725"/>
            </a:xfrm>
            <a:custGeom>
              <a:avLst/>
              <a:gdLst/>
              <a:ahLst/>
              <a:cxnLst/>
              <a:rect l="l" t="t" r="r" b="b"/>
              <a:pathLst>
                <a:path w="1029" h="1029" extrusionOk="0">
                  <a:moveTo>
                    <a:pt x="514" y="0"/>
                  </a:moveTo>
                  <a:cubicBezTo>
                    <a:pt x="232" y="0"/>
                    <a:pt x="0" y="231"/>
                    <a:pt x="0" y="515"/>
                  </a:cubicBezTo>
                  <a:cubicBezTo>
                    <a:pt x="0" y="799"/>
                    <a:pt x="232" y="1029"/>
                    <a:pt x="514" y="1029"/>
                  </a:cubicBezTo>
                  <a:cubicBezTo>
                    <a:pt x="798" y="1029"/>
                    <a:pt x="1028" y="799"/>
                    <a:pt x="1028" y="515"/>
                  </a:cubicBezTo>
                  <a:cubicBezTo>
                    <a:pt x="1028" y="231"/>
                    <a:pt x="798" y="0"/>
                    <a:pt x="5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20"/>
            <p:cNvSpPr/>
            <p:nvPr/>
          </p:nvSpPr>
          <p:spPr>
            <a:xfrm>
              <a:off x="1734850" y="762650"/>
              <a:ext cx="43450" cy="41800"/>
            </a:xfrm>
            <a:custGeom>
              <a:avLst/>
              <a:gdLst/>
              <a:ahLst/>
              <a:cxnLst/>
              <a:rect l="l" t="t" r="r" b="b"/>
              <a:pathLst>
                <a:path w="1738" h="1672" extrusionOk="0">
                  <a:moveTo>
                    <a:pt x="902" y="0"/>
                  </a:moveTo>
                  <a:cubicBezTo>
                    <a:pt x="564" y="0"/>
                    <a:pt x="259" y="205"/>
                    <a:pt x="129" y="516"/>
                  </a:cubicBezTo>
                  <a:cubicBezTo>
                    <a:pt x="0" y="828"/>
                    <a:pt x="72" y="1189"/>
                    <a:pt x="310" y="1428"/>
                  </a:cubicBezTo>
                  <a:cubicBezTo>
                    <a:pt x="470" y="1587"/>
                    <a:pt x="685" y="1672"/>
                    <a:pt x="903" y="1672"/>
                  </a:cubicBezTo>
                  <a:cubicBezTo>
                    <a:pt x="1010" y="1672"/>
                    <a:pt x="1119" y="1651"/>
                    <a:pt x="1222" y="1609"/>
                  </a:cubicBezTo>
                  <a:cubicBezTo>
                    <a:pt x="1533" y="1479"/>
                    <a:pt x="1738" y="1174"/>
                    <a:pt x="1738" y="836"/>
                  </a:cubicBezTo>
                  <a:cubicBezTo>
                    <a:pt x="1738" y="375"/>
                    <a:pt x="1362" y="0"/>
                    <a:pt x="9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20"/>
            <p:cNvSpPr/>
            <p:nvPr/>
          </p:nvSpPr>
          <p:spPr>
            <a:xfrm>
              <a:off x="1896025" y="1100100"/>
              <a:ext cx="30075" cy="25750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8" y="1"/>
                  </a:moveTo>
                  <a:cubicBezTo>
                    <a:pt x="231" y="1"/>
                    <a:pt x="1" y="556"/>
                    <a:pt x="325" y="878"/>
                  </a:cubicBezTo>
                  <a:cubicBezTo>
                    <a:pt x="424" y="977"/>
                    <a:pt x="555" y="1030"/>
                    <a:pt x="689" y="1030"/>
                  </a:cubicBezTo>
                  <a:cubicBezTo>
                    <a:pt x="755" y="1030"/>
                    <a:pt x="822" y="1017"/>
                    <a:pt x="886" y="991"/>
                  </a:cubicBezTo>
                  <a:cubicBezTo>
                    <a:pt x="1079" y="911"/>
                    <a:pt x="1203" y="723"/>
                    <a:pt x="1203" y="515"/>
                  </a:cubicBezTo>
                  <a:cubicBezTo>
                    <a:pt x="1203" y="231"/>
                    <a:pt x="972" y="1"/>
                    <a:pt x="68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20"/>
            <p:cNvSpPr/>
            <p:nvPr/>
          </p:nvSpPr>
          <p:spPr>
            <a:xfrm>
              <a:off x="2136075" y="83175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3" y="0"/>
                  </a:moveTo>
                  <a:cubicBezTo>
                    <a:pt x="114" y="2"/>
                    <a:pt x="0" y="278"/>
                    <a:pt x="162" y="440"/>
                  </a:cubicBezTo>
                  <a:cubicBezTo>
                    <a:pt x="214" y="492"/>
                    <a:pt x="278" y="515"/>
                    <a:pt x="341" y="515"/>
                  </a:cubicBezTo>
                  <a:cubicBezTo>
                    <a:pt x="473" y="515"/>
                    <a:pt x="600" y="412"/>
                    <a:pt x="601" y="257"/>
                  </a:cubicBezTo>
                  <a:cubicBezTo>
                    <a:pt x="601" y="115"/>
                    <a:pt x="485" y="0"/>
                    <a:pt x="34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20"/>
            <p:cNvSpPr/>
            <p:nvPr/>
          </p:nvSpPr>
          <p:spPr>
            <a:xfrm>
              <a:off x="1499100" y="1175600"/>
              <a:ext cx="30125" cy="28975"/>
            </a:xfrm>
            <a:custGeom>
              <a:avLst/>
              <a:gdLst/>
              <a:ahLst/>
              <a:cxnLst/>
              <a:rect l="l" t="t" r="r" b="b"/>
              <a:pathLst>
                <a:path w="1205" h="1159" extrusionOk="0">
                  <a:moveTo>
                    <a:pt x="626" y="1"/>
                  </a:moveTo>
                  <a:cubicBezTo>
                    <a:pt x="391" y="1"/>
                    <a:pt x="180" y="141"/>
                    <a:pt x="91" y="358"/>
                  </a:cubicBezTo>
                  <a:cubicBezTo>
                    <a:pt x="1" y="575"/>
                    <a:pt x="50" y="823"/>
                    <a:pt x="215" y="989"/>
                  </a:cubicBezTo>
                  <a:cubicBezTo>
                    <a:pt x="326" y="1100"/>
                    <a:pt x="475" y="1159"/>
                    <a:pt x="627" y="1159"/>
                  </a:cubicBezTo>
                  <a:cubicBezTo>
                    <a:pt x="701" y="1159"/>
                    <a:pt x="776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20"/>
            <p:cNvSpPr/>
            <p:nvPr/>
          </p:nvSpPr>
          <p:spPr>
            <a:xfrm>
              <a:off x="1381800" y="1570875"/>
              <a:ext cx="30100" cy="29000"/>
            </a:xfrm>
            <a:custGeom>
              <a:avLst/>
              <a:gdLst/>
              <a:ahLst/>
              <a:cxnLst/>
              <a:rect l="l" t="t" r="r" b="b"/>
              <a:pathLst>
                <a:path w="1204" h="1160" extrusionOk="0">
                  <a:moveTo>
                    <a:pt x="625" y="1"/>
                  </a:moveTo>
                  <a:cubicBezTo>
                    <a:pt x="391" y="1"/>
                    <a:pt x="180" y="143"/>
                    <a:pt x="90" y="358"/>
                  </a:cubicBezTo>
                  <a:cubicBezTo>
                    <a:pt x="0" y="575"/>
                    <a:pt x="50" y="824"/>
                    <a:pt x="216" y="990"/>
                  </a:cubicBezTo>
                  <a:cubicBezTo>
                    <a:pt x="327" y="1101"/>
                    <a:pt x="475" y="1160"/>
                    <a:pt x="626" y="1160"/>
                  </a:cubicBezTo>
                  <a:cubicBezTo>
                    <a:pt x="700" y="1160"/>
                    <a:pt x="775" y="1145"/>
                    <a:pt x="847" y="1116"/>
                  </a:cubicBezTo>
                  <a:cubicBezTo>
                    <a:pt x="1063" y="1026"/>
                    <a:pt x="1204" y="814"/>
                    <a:pt x="1204" y="581"/>
                  </a:cubicBezTo>
                  <a:cubicBezTo>
                    <a:pt x="1204" y="261"/>
                    <a:pt x="945" y="1"/>
                    <a:pt x="6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20"/>
            <p:cNvSpPr/>
            <p:nvPr/>
          </p:nvSpPr>
          <p:spPr>
            <a:xfrm>
              <a:off x="2023800" y="1768575"/>
              <a:ext cx="50150" cy="48200"/>
            </a:xfrm>
            <a:custGeom>
              <a:avLst/>
              <a:gdLst/>
              <a:ahLst/>
              <a:cxnLst/>
              <a:rect l="l" t="t" r="r" b="b"/>
              <a:pathLst>
                <a:path w="2006" h="1928" extrusionOk="0">
                  <a:moveTo>
                    <a:pt x="1041" y="1"/>
                  </a:moveTo>
                  <a:cubicBezTo>
                    <a:pt x="651" y="1"/>
                    <a:pt x="300" y="235"/>
                    <a:pt x="150" y="596"/>
                  </a:cubicBezTo>
                  <a:cubicBezTo>
                    <a:pt x="1" y="956"/>
                    <a:pt x="83" y="1370"/>
                    <a:pt x="360" y="1646"/>
                  </a:cubicBezTo>
                  <a:cubicBezTo>
                    <a:pt x="543" y="1830"/>
                    <a:pt x="790" y="1928"/>
                    <a:pt x="1041" y="1928"/>
                  </a:cubicBezTo>
                  <a:cubicBezTo>
                    <a:pt x="1165" y="1928"/>
                    <a:pt x="1291" y="1904"/>
                    <a:pt x="1410" y="1854"/>
                  </a:cubicBezTo>
                  <a:cubicBezTo>
                    <a:pt x="1771" y="1706"/>
                    <a:pt x="2005" y="1353"/>
                    <a:pt x="2005" y="965"/>
                  </a:cubicBezTo>
                  <a:cubicBezTo>
                    <a:pt x="2005" y="431"/>
                    <a:pt x="1573" y="1"/>
                    <a:pt x="104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20"/>
            <p:cNvSpPr/>
            <p:nvPr/>
          </p:nvSpPr>
          <p:spPr>
            <a:xfrm>
              <a:off x="2256550" y="1542000"/>
              <a:ext cx="15050" cy="12875"/>
            </a:xfrm>
            <a:custGeom>
              <a:avLst/>
              <a:gdLst/>
              <a:ahLst/>
              <a:cxnLst/>
              <a:rect l="l" t="t" r="r" b="b"/>
              <a:pathLst>
                <a:path w="602" h="515" extrusionOk="0">
                  <a:moveTo>
                    <a:pt x="345" y="0"/>
                  </a:moveTo>
                  <a:cubicBezTo>
                    <a:pt x="114" y="0"/>
                    <a:pt x="1" y="277"/>
                    <a:pt x="162" y="438"/>
                  </a:cubicBezTo>
                  <a:cubicBezTo>
                    <a:pt x="215" y="491"/>
                    <a:pt x="279" y="515"/>
                    <a:pt x="343" y="515"/>
                  </a:cubicBezTo>
                  <a:cubicBezTo>
                    <a:pt x="475" y="515"/>
                    <a:pt x="602" y="412"/>
                    <a:pt x="602" y="257"/>
                  </a:cubicBezTo>
                  <a:cubicBezTo>
                    <a:pt x="602" y="115"/>
                    <a:pt x="487" y="0"/>
                    <a:pt x="3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20"/>
            <p:cNvSpPr/>
            <p:nvPr/>
          </p:nvSpPr>
          <p:spPr>
            <a:xfrm>
              <a:off x="2414000" y="2012800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40"/>
                  </a:cubicBezTo>
                  <a:cubicBezTo>
                    <a:pt x="215" y="492"/>
                    <a:pt x="279" y="515"/>
                    <a:pt x="342" y="515"/>
                  </a:cubicBezTo>
                  <a:cubicBezTo>
                    <a:pt x="475" y="515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20"/>
            <p:cNvSpPr/>
            <p:nvPr/>
          </p:nvSpPr>
          <p:spPr>
            <a:xfrm>
              <a:off x="1959825" y="2199175"/>
              <a:ext cx="25750" cy="25725"/>
            </a:xfrm>
            <a:custGeom>
              <a:avLst/>
              <a:gdLst/>
              <a:ahLst/>
              <a:cxnLst/>
              <a:rect l="l" t="t" r="r" b="b"/>
              <a:pathLst>
                <a:path w="1030" h="1029" extrusionOk="0">
                  <a:moveTo>
                    <a:pt x="515" y="0"/>
                  </a:moveTo>
                  <a:cubicBezTo>
                    <a:pt x="231" y="0"/>
                    <a:pt x="1" y="231"/>
                    <a:pt x="1" y="515"/>
                  </a:cubicBezTo>
                  <a:cubicBezTo>
                    <a:pt x="1" y="799"/>
                    <a:pt x="231" y="1029"/>
                    <a:pt x="515" y="1029"/>
                  </a:cubicBezTo>
                  <a:cubicBezTo>
                    <a:pt x="799" y="1029"/>
                    <a:pt x="1029" y="799"/>
                    <a:pt x="1029" y="515"/>
                  </a:cubicBezTo>
                  <a:cubicBezTo>
                    <a:pt x="1029" y="231"/>
                    <a:pt x="799" y="0"/>
                    <a:pt x="51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20"/>
            <p:cNvSpPr/>
            <p:nvPr/>
          </p:nvSpPr>
          <p:spPr>
            <a:xfrm>
              <a:off x="1470775" y="235182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8"/>
                    <a:pt x="164" y="440"/>
                  </a:cubicBezTo>
                  <a:cubicBezTo>
                    <a:pt x="216" y="493"/>
                    <a:pt x="280" y="516"/>
                    <a:pt x="343" y="516"/>
                  </a:cubicBezTo>
                  <a:cubicBezTo>
                    <a:pt x="475" y="516"/>
                    <a:pt x="602" y="413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20"/>
            <p:cNvSpPr/>
            <p:nvPr/>
          </p:nvSpPr>
          <p:spPr>
            <a:xfrm>
              <a:off x="978475" y="2015975"/>
              <a:ext cx="30125" cy="29000"/>
            </a:xfrm>
            <a:custGeom>
              <a:avLst/>
              <a:gdLst/>
              <a:ahLst/>
              <a:cxnLst/>
              <a:rect l="l" t="t" r="r" b="b"/>
              <a:pathLst>
                <a:path w="1205" h="1160" extrusionOk="0">
                  <a:moveTo>
                    <a:pt x="626" y="1"/>
                  </a:moveTo>
                  <a:cubicBezTo>
                    <a:pt x="391" y="1"/>
                    <a:pt x="180" y="143"/>
                    <a:pt x="91" y="358"/>
                  </a:cubicBezTo>
                  <a:cubicBezTo>
                    <a:pt x="1" y="575"/>
                    <a:pt x="50" y="824"/>
                    <a:pt x="216" y="990"/>
                  </a:cubicBezTo>
                  <a:cubicBezTo>
                    <a:pt x="327" y="1100"/>
                    <a:pt x="476" y="1160"/>
                    <a:pt x="626" y="1160"/>
                  </a:cubicBezTo>
                  <a:cubicBezTo>
                    <a:pt x="701" y="1160"/>
                    <a:pt x="775" y="1145"/>
                    <a:pt x="847" y="1116"/>
                  </a:cubicBezTo>
                  <a:cubicBezTo>
                    <a:pt x="1064" y="1026"/>
                    <a:pt x="1204" y="814"/>
                    <a:pt x="1204" y="581"/>
                  </a:cubicBezTo>
                  <a:cubicBezTo>
                    <a:pt x="1204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20"/>
            <p:cNvSpPr/>
            <p:nvPr/>
          </p:nvSpPr>
          <p:spPr>
            <a:xfrm>
              <a:off x="566650" y="2208825"/>
              <a:ext cx="22550" cy="19325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6" y="0"/>
                  </a:moveTo>
                  <a:cubicBezTo>
                    <a:pt x="172" y="0"/>
                    <a:pt x="0" y="416"/>
                    <a:pt x="244" y="659"/>
                  </a:cubicBezTo>
                  <a:cubicBezTo>
                    <a:pt x="322" y="738"/>
                    <a:pt x="419" y="773"/>
                    <a:pt x="513" y="773"/>
                  </a:cubicBezTo>
                  <a:cubicBezTo>
                    <a:pt x="711" y="773"/>
                    <a:pt x="902" y="619"/>
                    <a:pt x="902" y="386"/>
                  </a:cubicBezTo>
                  <a:cubicBezTo>
                    <a:pt x="902" y="174"/>
                    <a:pt x="730" y="0"/>
                    <a:pt x="51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20"/>
            <p:cNvSpPr/>
            <p:nvPr/>
          </p:nvSpPr>
          <p:spPr>
            <a:xfrm>
              <a:off x="275850" y="24257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1" y="1"/>
                  </a:moveTo>
                  <a:cubicBezTo>
                    <a:pt x="203" y="1"/>
                    <a:pt x="1" y="203"/>
                    <a:pt x="1" y="451"/>
                  </a:cubicBezTo>
                  <a:cubicBezTo>
                    <a:pt x="1" y="699"/>
                    <a:pt x="203" y="901"/>
                    <a:pt x="451" y="901"/>
                  </a:cubicBezTo>
                  <a:cubicBezTo>
                    <a:pt x="699" y="901"/>
                    <a:pt x="901" y="699"/>
                    <a:pt x="901" y="451"/>
                  </a:cubicBezTo>
                  <a:cubicBezTo>
                    <a:pt x="901" y="203"/>
                    <a:pt x="699" y="1"/>
                    <a:pt x="4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20"/>
            <p:cNvSpPr/>
            <p:nvPr/>
          </p:nvSpPr>
          <p:spPr>
            <a:xfrm>
              <a:off x="388300" y="1696225"/>
              <a:ext cx="22575" cy="19325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7" y="1"/>
                  </a:moveTo>
                  <a:cubicBezTo>
                    <a:pt x="173" y="1"/>
                    <a:pt x="1" y="416"/>
                    <a:pt x="243" y="660"/>
                  </a:cubicBezTo>
                  <a:cubicBezTo>
                    <a:pt x="322" y="738"/>
                    <a:pt x="418" y="773"/>
                    <a:pt x="513" y="773"/>
                  </a:cubicBezTo>
                  <a:cubicBezTo>
                    <a:pt x="712" y="773"/>
                    <a:pt x="902" y="619"/>
                    <a:pt x="902" y="386"/>
                  </a:cubicBezTo>
                  <a:cubicBezTo>
                    <a:pt x="902" y="174"/>
                    <a:pt x="729" y="1"/>
                    <a:pt x="51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20"/>
            <p:cNvSpPr/>
            <p:nvPr/>
          </p:nvSpPr>
          <p:spPr>
            <a:xfrm>
              <a:off x="762700" y="1699450"/>
              <a:ext cx="11300" cy="9675"/>
            </a:xfrm>
            <a:custGeom>
              <a:avLst/>
              <a:gdLst/>
              <a:ahLst/>
              <a:cxnLst/>
              <a:rect l="l" t="t" r="r" b="b"/>
              <a:pathLst>
                <a:path w="452" h="387" extrusionOk="0">
                  <a:moveTo>
                    <a:pt x="259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2" y="369"/>
                    <a:pt x="210" y="387"/>
                    <a:pt x="257" y="387"/>
                  </a:cubicBezTo>
                  <a:cubicBezTo>
                    <a:pt x="356" y="387"/>
                    <a:pt x="452" y="309"/>
                    <a:pt x="452" y="193"/>
                  </a:cubicBezTo>
                  <a:cubicBezTo>
                    <a:pt x="452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20"/>
            <p:cNvSpPr/>
            <p:nvPr/>
          </p:nvSpPr>
          <p:spPr>
            <a:xfrm>
              <a:off x="445075" y="1320225"/>
              <a:ext cx="18825" cy="16125"/>
            </a:xfrm>
            <a:custGeom>
              <a:avLst/>
              <a:gdLst/>
              <a:ahLst/>
              <a:cxnLst/>
              <a:rect l="l" t="t" r="r" b="b"/>
              <a:pathLst>
                <a:path w="753" h="645" extrusionOk="0">
                  <a:moveTo>
                    <a:pt x="431" y="1"/>
                  </a:moveTo>
                  <a:cubicBezTo>
                    <a:pt x="144" y="1"/>
                    <a:pt x="1" y="347"/>
                    <a:pt x="202" y="549"/>
                  </a:cubicBezTo>
                  <a:cubicBezTo>
                    <a:pt x="268" y="615"/>
                    <a:pt x="349" y="645"/>
                    <a:pt x="428" y="645"/>
                  </a:cubicBezTo>
                  <a:cubicBezTo>
                    <a:pt x="593" y="645"/>
                    <a:pt x="751" y="516"/>
                    <a:pt x="752" y="322"/>
                  </a:cubicBezTo>
                  <a:cubicBezTo>
                    <a:pt x="751" y="144"/>
                    <a:pt x="607" y="1"/>
                    <a:pt x="43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20"/>
            <p:cNvSpPr/>
            <p:nvPr/>
          </p:nvSpPr>
          <p:spPr>
            <a:xfrm>
              <a:off x="385650" y="1104925"/>
              <a:ext cx="18800" cy="16125"/>
            </a:xfrm>
            <a:custGeom>
              <a:avLst/>
              <a:gdLst/>
              <a:ahLst/>
              <a:cxnLst/>
              <a:rect l="l" t="t" r="r" b="b"/>
              <a:pathLst>
                <a:path w="752" h="645" extrusionOk="0">
                  <a:moveTo>
                    <a:pt x="430" y="1"/>
                  </a:moveTo>
                  <a:cubicBezTo>
                    <a:pt x="144" y="1"/>
                    <a:pt x="1" y="346"/>
                    <a:pt x="203" y="549"/>
                  </a:cubicBezTo>
                  <a:cubicBezTo>
                    <a:pt x="268" y="615"/>
                    <a:pt x="348" y="644"/>
                    <a:pt x="427" y="644"/>
                  </a:cubicBezTo>
                  <a:cubicBezTo>
                    <a:pt x="593" y="644"/>
                    <a:pt x="751" y="516"/>
                    <a:pt x="751" y="322"/>
                  </a:cubicBezTo>
                  <a:cubicBezTo>
                    <a:pt x="751" y="144"/>
                    <a:pt x="608" y="1"/>
                    <a:pt x="4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20"/>
            <p:cNvSpPr/>
            <p:nvPr/>
          </p:nvSpPr>
          <p:spPr>
            <a:xfrm>
              <a:off x="287100" y="7048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1" y="145"/>
                    <a:pt x="1" y="322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499" y="643"/>
                    <a:pt x="644" y="500"/>
                    <a:pt x="644" y="322"/>
                  </a:cubicBezTo>
                  <a:cubicBezTo>
                    <a:pt x="644" y="145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20"/>
            <p:cNvSpPr/>
            <p:nvPr/>
          </p:nvSpPr>
          <p:spPr>
            <a:xfrm>
              <a:off x="757925" y="984400"/>
              <a:ext cx="25725" cy="25750"/>
            </a:xfrm>
            <a:custGeom>
              <a:avLst/>
              <a:gdLst/>
              <a:ahLst/>
              <a:cxnLst/>
              <a:rect l="l" t="t" r="r" b="b"/>
              <a:pathLst>
                <a:path w="1029" h="1030" extrusionOk="0">
                  <a:moveTo>
                    <a:pt x="514" y="1"/>
                  </a:moveTo>
                  <a:cubicBezTo>
                    <a:pt x="230" y="1"/>
                    <a:pt x="0" y="231"/>
                    <a:pt x="0" y="515"/>
                  </a:cubicBezTo>
                  <a:cubicBezTo>
                    <a:pt x="0" y="799"/>
                    <a:pt x="230" y="1029"/>
                    <a:pt x="514" y="1029"/>
                  </a:cubicBezTo>
                  <a:cubicBezTo>
                    <a:pt x="798" y="1029"/>
                    <a:pt x="1029" y="799"/>
                    <a:pt x="1029" y="515"/>
                  </a:cubicBezTo>
                  <a:cubicBezTo>
                    <a:pt x="1029" y="231"/>
                    <a:pt x="798" y="1"/>
                    <a:pt x="51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20"/>
            <p:cNvSpPr/>
            <p:nvPr/>
          </p:nvSpPr>
          <p:spPr>
            <a:xfrm>
              <a:off x="864175" y="709650"/>
              <a:ext cx="36775" cy="35350"/>
            </a:xfrm>
            <a:custGeom>
              <a:avLst/>
              <a:gdLst/>
              <a:ahLst/>
              <a:cxnLst/>
              <a:rect l="l" t="t" r="r" b="b"/>
              <a:pathLst>
                <a:path w="1471" h="1414" extrusionOk="0">
                  <a:moveTo>
                    <a:pt x="767" y="1"/>
                  </a:moveTo>
                  <a:cubicBezTo>
                    <a:pt x="766" y="1"/>
                    <a:pt x="765" y="1"/>
                    <a:pt x="764" y="1"/>
                  </a:cubicBezTo>
                  <a:cubicBezTo>
                    <a:pt x="477" y="1"/>
                    <a:pt x="220" y="172"/>
                    <a:pt x="109" y="437"/>
                  </a:cubicBezTo>
                  <a:cubicBezTo>
                    <a:pt x="0" y="700"/>
                    <a:pt x="61" y="1005"/>
                    <a:pt x="263" y="1207"/>
                  </a:cubicBezTo>
                  <a:cubicBezTo>
                    <a:pt x="398" y="1342"/>
                    <a:pt x="579" y="1414"/>
                    <a:pt x="763" y="1414"/>
                  </a:cubicBezTo>
                  <a:cubicBezTo>
                    <a:pt x="854" y="1414"/>
                    <a:pt x="947" y="1396"/>
                    <a:pt x="1034" y="1359"/>
                  </a:cubicBezTo>
                  <a:cubicBezTo>
                    <a:pt x="1298" y="1250"/>
                    <a:pt x="1471" y="993"/>
                    <a:pt x="1471" y="706"/>
                  </a:cubicBezTo>
                  <a:cubicBezTo>
                    <a:pt x="1469" y="317"/>
                    <a:pt x="1156" y="1"/>
                    <a:pt x="76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20"/>
            <p:cNvSpPr/>
            <p:nvPr/>
          </p:nvSpPr>
          <p:spPr>
            <a:xfrm>
              <a:off x="421825" y="458950"/>
              <a:ext cx="19775" cy="19325"/>
            </a:xfrm>
            <a:custGeom>
              <a:avLst/>
              <a:gdLst/>
              <a:ahLst/>
              <a:cxnLst/>
              <a:rect l="l" t="t" r="r" b="b"/>
              <a:pathLst>
                <a:path w="791" h="773" extrusionOk="0">
                  <a:moveTo>
                    <a:pt x="397" y="1"/>
                  </a:moveTo>
                  <a:cubicBezTo>
                    <a:pt x="190" y="1"/>
                    <a:pt x="20" y="162"/>
                    <a:pt x="10" y="369"/>
                  </a:cubicBezTo>
                  <a:cubicBezTo>
                    <a:pt x="1" y="583"/>
                    <a:pt x="165" y="762"/>
                    <a:pt x="377" y="772"/>
                  </a:cubicBezTo>
                  <a:cubicBezTo>
                    <a:pt x="383" y="773"/>
                    <a:pt x="389" y="773"/>
                    <a:pt x="394" y="773"/>
                  </a:cubicBezTo>
                  <a:cubicBezTo>
                    <a:pt x="600" y="773"/>
                    <a:pt x="771" y="611"/>
                    <a:pt x="781" y="405"/>
                  </a:cubicBezTo>
                  <a:cubicBezTo>
                    <a:pt x="790" y="191"/>
                    <a:pt x="626" y="11"/>
                    <a:pt x="413" y="1"/>
                  </a:cubicBezTo>
                  <a:cubicBezTo>
                    <a:pt x="408" y="1"/>
                    <a:pt x="402" y="1"/>
                    <a:pt x="39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20"/>
            <p:cNvSpPr/>
            <p:nvPr/>
          </p:nvSpPr>
          <p:spPr>
            <a:xfrm>
              <a:off x="1335825" y="646975"/>
              <a:ext cx="15050" cy="12900"/>
            </a:xfrm>
            <a:custGeom>
              <a:avLst/>
              <a:gdLst/>
              <a:ahLst/>
              <a:cxnLst/>
              <a:rect l="l" t="t" r="r" b="b"/>
              <a:pathLst>
                <a:path w="602" h="516" extrusionOk="0">
                  <a:moveTo>
                    <a:pt x="345" y="1"/>
                  </a:moveTo>
                  <a:cubicBezTo>
                    <a:pt x="116" y="1"/>
                    <a:pt x="1" y="277"/>
                    <a:pt x="162" y="439"/>
                  </a:cubicBezTo>
                  <a:cubicBezTo>
                    <a:pt x="215" y="491"/>
                    <a:pt x="280" y="515"/>
                    <a:pt x="343" y="515"/>
                  </a:cubicBezTo>
                  <a:cubicBezTo>
                    <a:pt x="475" y="515"/>
                    <a:pt x="602" y="412"/>
                    <a:pt x="602" y="258"/>
                  </a:cubicBezTo>
                  <a:cubicBezTo>
                    <a:pt x="602" y="116"/>
                    <a:pt x="487" y="1"/>
                    <a:pt x="34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20"/>
            <p:cNvSpPr/>
            <p:nvPr/>
          </p:nvSpPr>
          <p:spPr>
            <a:xfrm>
              <a:off x="1087650" y="1081175"/>
              <a:ext cx="22775" cy="19525"/>
            </a:xfrm>
            <a:custGeom>
              <a:avLst/>
              <a:gdLst/>
              <a:ahLst/>
              <a:cxnLst/>
              <a:rect l="l" t="t" r="r" b="b"/>
              <a:pathLst>
                <a:path w="911" h="781" extrusionOk="0">
                  <a:moveTo>
                    <a:pt x="521" y="0"/>
                  </a:moveTo>
                  <a:cubicBezTo>
                    <a:pt x="174" y="0"/>
                    <a:pt x="0" y="420"/>
                    <a:pt x="245" y="665"/>
                  </a:cubicBezTo>
                  <a:cubicBezTo>
                    <a:pt x="325" y="745"/>
                    <a:pt x="422" y="781"/>
                    <a:pt x="518" y="781"/>
                  </a:cubicBezTo>
                  <a:cubicBezTo>
                    <a:pt x="719" y="781"/>
                    <a:pt x="911" y="625"/>
                    <a:pt x="911" y="390"/>
                  </a:cubicBezTo>
                  <a:cubicBezTo>
                    <a:pt x="911" y="175"/>
                    <a:pt x="736" y="0"/>
                    <a:pt x="5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20"/>
            <p:cNvSpPr/>
            <p:nvPr/>
          </p:nvSpPr>
          <p:spPr>
            <a:xfrm>
              <a:off x="934200" y="1486675"/>
              <a:ext cx="31300" cy="26825"/>
            </a:xfrm>
            <a:custGeom>
              <a:avLst/>
              <a:gdLst/>
              <a:ahLst/>
              <a:cxnLst/>
              <a:rect l="l" t="t" r="r" b="b"/>
              <a:pathLst>
                <a:path w="1252" h="1073" extrusionOk="0">
                  <a:moveTo>
                    <a:pt x="716" y="1"/>
                  </a:moveTo>
                  <a:cubicBezTo>
                    <a:pt x="240" y="1"/>
                    <a:pt x="0" y="578"/>
                    <a:pt x="337" y="916"/>
                  </a:cubicBezTo>
                  <a:cubicBezTo>
                    <a:pt x="440" y="1018"/>
                    <a:pt x="578" y="1072"/>
                    <a:pt x="717" y="1072"/>
                  </a:cubicBezTo>
                  <a:cubicBezTo>
                    <a:pt x="786" y="1072"/>
                    <a:pt x="855" y="1059"/>
                    <a:pt x="921" y="1032"/>
                  </a:cubicBezTo>
                  <a:cubicBezTo>
                    <a:pt x="1122" y="949"/>
                    <a:pt x="1252" y="754"/>
                    <a:pt x="1252" y="537"/>
                  </a:cubicBezTo>
                  <a:cubicBezTo>
                    <a:pt x="1252" y="241"/>
                    <a:pt x="1012" y="1"/>
                    <a:pt x="71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20"/>
            <p:cNvSpPr/>
            <p:nvPr/>
          </p:nvSpPr>
          <p:spPr>
            <a:xfrm>
              <a:off x="1678000" y="2882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20"/>
            <p:cNvSpPr/>
            <p:nvPr/>
          </p:nvSpPr>
          <p:spPr>
            <a:xfrm>
              <a:off x="1618800" y="3163775"/>
              <a:ext cx="36775" cy="36750"/>
            </a:xfrm>
            <a:custGeom>
              <a:avLst/>
              <a:gdLst/>
              <a:ahLst/>
              <a:cxnLst/>
              <a:rect l="l" t="t" r="r" b="b"/>
              <a:pathLst>
                <a:path w="1471" h="1470" extrusionOk="0">
                  <a:moveTo>
                    <a:pt x="735" y="0"/>
                  </a:moveTo>
                  <a:cubicBezTo>
                    <a:pt x="330" y="0"/>
                    <a:pt x="1" y="329"/>
                    <a:pt x="1" y="734"/>
                  </a:cubicBezTo>
                  <a:cubicBezTo>
                    <a:pt x="1" y="1141"/>
                    <a:pt x="330" y="1470"/>
                    <a:pt x="735" y="1470"/>
                  </a:cubicBezTo>
                  <a:cubicBezTo>
                    <a:pt x="1141" y="1470"/>
                    <a:pt x="1470" y="1141"/>
                    <a:pt x="1470" y="734"/>
                  </a:cubicBezTo>
                  <a:cubicBezTo>
                    <a:pt x="1470" y="329"/>
                    <a:pt x="1141" y="0"/>
                    <a:pt x="7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20"/>
            <p:cNvSpPr/>
            <p:nvPr/>
          </p:nvSpPr>
          <p:spPr>
            <a:xfrm>
              <a:off x="1289500" y="2859650"/>
              <a:ext cx="19075" cy="16375"/>
            </a:xfrm>
            <a:custGeom>
              <a:avLst/>
              <a:gdLst/>
              <a:ahLst/>
              <a:cxnLst/>
              <a:rect l="l" t="t" r="r" b="b"/>
              <a:pathLst>
                <a:path w="763" h="655" extrusionOk="0">
                  <a:moveTo>
                    <a:pt x="437" y="0"/>
                  </a:moveTo>
                  <a:cubicBezTo>
                    <a:pt x="145" y="0"/>
                    <a:pt x="0" y="353"/>
                    <a:pt x="205" y="558"/>
                  </a:cubicBezTo>
                  <a:cubicBezTo>
                    <a:pt x="272" y="625"/>
                    <a:pt x="354" y="654"/>
                    <a:pt x="434" y="654"/>
                  </a:cubicBezTo>
                  <a:cubicBezTo>
                    <a:pt x="602" y="654"/>
                    <a:pt x="763" y="524"/>
                    <a:pt x="763" y="328"/>
                  </a:cubicBezTo>
                  <a:cubicBezTo>
                    <a:pt x="763" y="147"/>
                    <a:pt x="616" y="0"/>
                    <a:pt x="4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20"/>
            <p:cNvSpPr/>
            <p:nvPr/>
          </p:nvSpPr>
          <p:spPr>
            <a:xfrm>
              <a:off x="689850" y="27282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6" y="0"/>
                  </a:moveTo>
                  <a:cubicBezTo>
                    <a:pt x="136" y="0"/>
                    <a:pt x="1" y="328"/>
                    <a:pt x="191" y="517"/>
                  </a:cubicBezTo>
                  <a:cubicBezTo>
                    <a:pt x="253" y="580"/>
                    <a:pt x="329" y="607"/>
                    <a:pt x="404" y="607"/>
                  </a:cubicBezTo>
                  <a:cubicBezTo>
                    <a:pt x="559" y="607"/>
                    <a:pt x="708" y="487"/>
                    <a:pt x="708" y="304"/>
                  </a:cubicBezTo>
                  <a:cubicBezTo>
                    <a:pt x="708" y="136"/>
                    <a:pt x="573" y="0"/>
                    <a:pt x="4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20"/>
            <p:cNvSpPr/>
            <p:nvPr/>
          </p:nvSpPr>
          <p:spPr>
            <a:xfrm>
              <a:off x="330800" y="2772200"/>
              <a:ext cx="17725" cy="15175"/>
            </a:xfrm>
            <a:custGeom>
              <a:avLst/>
              <a:gdLst/>
              <a:ahLst/>
              <a:cxnLst/>
              <a:rect l="l" t="t" r="r" b="b"/>
              <a:pathLst>
                <a:path w="709" h="607" extrusionOk="0">
                  <a:moveTo>
                    <a:pt x="405" y="0"/>
                  </a:moveTo>
                  <a:cubicBezTo>
                    <a:pt x="135" y="0"/>
                    <a:pt x="0" y="326"/>
                    <a:pt x="192" y="517"/>
                  </a:cubicBezTo>
                  <a:cubicBezTo>
                    <a:pt x="253" y="579"/>
                    <a:pt x="329" y="607"/>
                    <a:pt x="403" y="607"/>
                  </a:cubicBezTo>
                  <a:cubicBezTo>
                    <a:pt x="559" y="607"/>
                    <a:pt x="709" y="486"/>
                    <a:pt x="709" y="304"/>
                  </a:cubicBezTo>
                  <a:cubicBezTo>
                    <a:pt x="709" y="136"/>
                    <a:pt x="573" y="0"/>
                    <a:pt x="40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20"/>
            <p:cNvSpPr/>
            <p:nvPr/>
          </p:nvSpPr>
          <p:spPr>
            <a:xfrm>
              <a:off x="506250" y="3244875"/>
              <a:ext cx="34675" cy="33350"/>
            </a:xfrm>
            <a:custGeom>
              <a:avLst/>
              <a:gdLst/>
              <a:ahLst/>
              <a:cxnLst/>
              <a:rect l="l" t="t" r="r" b="b"/>
              <a:pathLst>
                <a:path w="1387" h="1334" extrusionOk="0">
                  <a:moveTo>
                    <a:pt x="720" y="0"/>
                  </a:moveTo>
                  <a:cubicBezTo>
                    <a:pt x="451" y="0"/>
                    <a:pt x="207" y="163"/>
                    <a:pt x="104" y="413"/>
                  </a:cubicBezTo>
                  <a:cubicBezTo>
                    <a:pt x="1" y="661"/>
                    <a:pt x="57" y="948"/>
                    <a:pt x="249" y="1139"/>
                  </a:cubicBezTo>
                  <a:cubicBezTo>
                    <a:pt x="376" y="1266"/>
                    <a:pt x="546" y="1334"/>
                    <a:pt x="720" y="1334"/>
                  </a:cubicBezTo>
                  <a:cubicBezTo>
                    <a:pt x="806" y="1334"/>
                    <a:pt x="893" y="1317"/>
                    <a:pt x="975" y="1283"/>
                  </a:cubicBezTo>
                  <a:cubicBezTo>
                    <a:pt x="1225" y="1180"/>
                    <a:pt x="1386" y="938"/>
                    <a:pt x="1386" y="667"/>
                  </a:cubicBezTo>
                  <a:cubicBezTo>
                    <a:pt x="1386" y="299"/>
                    <a:pt x="1087" y="0"/>
                    <a:pt x="72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20"/>
            <p:cNvSpPr/>
            <p:nvPr/>
          </p:nvSpPr>
          <p:spPr>
            <a:xfrm>
              <a:off x="918625" y="293580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5" y="1"/>
                    <a:pt x="0" y="328"/>
                    <a:pt x="191" y="518"/>
                  </a:cubicBezTo>
                  <a:cubicBezTo>
                    <a:pt x="253" y="580"/>
                    <a:pt x="329" y="608"/>
                    <a:pt x="404" y="608"/>
                  </a:cubicBezTo>
                  <a:cubicBezTo>
                    <a:pt x="559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20"/>
            <p:cNvSpPr/>
            <p:nvPr/>
          </p:nvSpPr>
          <p:spPr>
            <a:xfrm>
              <a:off x="1306450" y="34039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8" y="1"/>
                  </a:moveTo>
                  <a:cubicBezTo>
                    <a:pt x="216" y="1"/>
                    <a:pt x="1" y="523"/>
                    <a:pt x="306" y="829"/>
                  </a:cubicBezTo>
                  <a:cubicBezTo>
                    <a:pt x="404" y="928"/>
                    <a:pt x="525" y="972"/>
                    <a:pt x="644" y="972"/>
                  </a:cubicBezTo>
                  <a:cubicBezTo>
                    <a:pt x="894" y="972"/>
                    <a:pt x="1134" y="778"/>
                    <a:pt x="1134" y="485"/>
                  </a:cubicBezTo>
                  <a:cubicBezTo>
                    <a:pt x="1132" y="218"/>
                    <a:pt x="916" y="1"/>
                    <a:pt x="6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20"/>
            <p:cNvSpPr/>
            <p:nvPr/>
          </p:nvSpPr>
          <p:spPr>
            <a:xfrm>
              <a:off x="1115575" y="3525150"/>
              <a:ext cx="17725" cy="15200"/>
            </a:xfrm>
            <a:custGeom>
              <a:avLst/>
              <a:gdLst/>
              <a:ahLst/>
              <a:cxnLst/>
              <a:rect l="l" t="t" r="r" b="b"/>
              <a:pathLst>
                <a:path w="709" h="608" extrusionOk="0">
                  <a:moveTo>
                    <a:pt x="405" y="1"/>
                  </a:moveTo>
                  <a:cubicBezTo>
                    <a:pt x="136" y="1"/>
                    <a:pt x="0" y="328"/>
                    <a:pt x="191" y="518"/>
                  </a:cubicBezTo>
                  <a:cubicBezTo>
                    <a:pt x="253" y="580"/>
                    <a:pt x="330" y="608"/>
                    <a:pt x="404" y="608"/>
                  </a:cubicBezTo>
                  <a:cubicBezTo>
                    <a:pt x="560" y="608"/>
                    <a:pt x="709" y="487"/>
                    <a:pt x="709" y="304"/>
                  </a:cubicBezTo>
                  <a:cubicBezTo>
                    <a:pt x="709" y="137"/>
                    <a:pt x="573" y="1"/>
                    <a:pt x="40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20"/>
            <p:cNvSpPr/>
            <p:nvPr/>
          </p:nvSpPr>
          <p:spPr>
            <a:xfrm>
              <a:off x="1168600" y="3809975"/>
              <a:ext cx="28350" cy="24275"/>
            </a:xfrm>
            <a:custGeom>
              <a:avLst/>
              <a:gdLst/>
              <a:ahLst/>
              <a:cxnLst/>
              <a:rect l="l" t="t" r="r" b="b"/>
              <a:pathLst>
                <a:path w="1134" h="971" extrusionOk="0">
                  <a:moveTo>
                    <a:pt x="648" y="0"/>
                  </a:moveTo>
                  <a:cubicBezTo>
                    <a:pt x="215" y="0"/>
                    <a:pt x="0" y="522"/>
                    <a:pt x="305" y="827"/>
                  </a:cubicBezTo>
                  <a:cubicBezTo>
                    <a:pt x="404" y="926"/>
                    <a:pt x="526" y="971"/>
                    <a:pt x="645" y="971"/>
                  </a:cubicBezTo>
                  <a:cubicBezTo>
                    <a:pt x="894" y="971"/>
                    <a:pt x="1132" y="778"/>
                    <a:pt x="1133" y="486"/>
                  </a:cubicBezTo>
                  <a:cubicBezTo>
                    <a:pt x="1133" y="218"/>
                    <a:pt x="917" y="0"/>
                    <a:pt x="6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20"/>
            <p:cNvSpPr/>
            <p:nvPr/>
          </p:nvSpPr>
          <p:spPr>
            <a:xfrm>
              <a:off x="1609950" y="35312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5" y="1"/>
                  </a:moveTo>
                  <a:cubicBezTo>
                    <a:pt x="108" y="1"/>
                    <a:pt x="1" y="263"/>
                    <a:pt x="153" y="415"/>
                  </a:cubicBezTo>
                  <a:cubicBezTo>
                    <a:pt x="202" y="465"/>
                    <a:pt x="263" y="487"/>
                    <a:pt x="323" y="487"/>
                  </a:cubicBezTo>
                  <a:cubicBezTo>
                    <a:pt x="448" y="487"/>
                    <a:pt x="569" y="390"/>
                    <a:pt x="569" y="243"/>
                  </a:cubicBezTo>
                  <a:cubicBezTo>
                    <a:pt x="569" y="110"/>
                    <a:pt x="460" y="1"/>
                    <a:pt x="32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20"/>
            <p:cNvSpPr/>
            <p:nvPr/>
          </p:nvSpPr>
          <p:spPr>
            <a:xfrm>
              <a:off x="1412025" y="3964525"/>
              <a:ext cx="9125" cy="9125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183" y="1"/>
                  </a:moveTo>
                  <a:cubicBezTo>
                    <a:pt x="83" y="1"/>
                    <a:pt x="1" y="82"/>
                    <a:pt x="1" y="182"/>
                  </a:cubicBezTo>
                  <a:cubicBezTo>
                    <a:pt x="1" y="282"/>
                    <a:pt x="83" y="364"/>
                    <a:pt x="183" y="364"/>
                  </a:cubicBezTo>
                  <a:cubicBezTo>
                    <a:pt x="283" y="364"/>
                    <a:pt x="364" y="282"/>
                    <a:pt x="364" y="182"/>
                  </a:cubicBezTo>
                  <a:cubicBezTo>
                    <a:pt x="364" y="82"/>
                    <a:pt x="283" y="1"/>
                    <a:pt x="18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20"/>
            <p:cNvSpPr/>
            <p:nvPr/>
          </p:nvSpPr>
          <p:spPr>
            <a:xfrm>
              <a:off x="1274175" y="4335700"/>
              <a:ext cx="24275" cy="24250"/>
            </a:xfrm>
            <a:custGeom>
              <a:avLst/>
              <a:gdLst/>
              <a:ahLst/>
              <a:cxnLst/>
              <a:rect l="l" t="t" r="r" b="b"/>
              <a:pathLst>
                <a:path w="971" h="970" extrusionOk="0">
                  <a:moveTo>
                    <a:pt x="486" y="1"/>
                  </a:moveTo>
                  <a:cubicBezTo>
                    <a:pt x="217" y="1"/>
                    <a:pt x="0" y="218"/>
                    <a:pt x="0" y="485"/>
                  </a:cubicBezTo>
                  <a:cubicBezTo>
                    <a:pt x="0" y="753"/>
                    <a:pt x="217" y="970"/>
                    <a:pt x="486" y="970"/>
                  </a:cubicBezTo>
                  <a:cubicBezTo>
                    <a:pt x="754" y="970"/>
                    <a:pt x="970" y="753"/>
                    <a:pt x="970" y="485"/>
                  </a:cubicBezTo>
                  <a:cubicBezTo>
                    <a:pt x="970" y="218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20"/>
            <p:cNvSpPr/>
            <p:nvPr/>
          </p:nvSpPr>
          <p:spPr>
            <a:xfrm>
              <a:off x="723650" y="4026600"/>
              <a:ext cx="14225" cy="12200"/>
            </a:xfrm>
            <a:custGeom>
              <a:avLst/>
              <a:gdLst/>
              <a:ahLst/>
              <a:cxnLst/>
              <a:rect l="l" t="t" r="r" b="b"/>
              <a:pathLst>
                <a:path w="569" h="488" extrusionOk="0">
                  <a:moveTo>
                    <a:pt x="326" y="1"/>
                  </a:moveTo>
                  <a:cubicBezTo>
                    <a:pt x="109" y="1"/>
                    <a:pt x="0" y="262"/>
                    <a:pt x="154" y="416"/>
                  </a:cubicBezTo>
                  <a:cubicBezTo>
                    <a:pt x="204" y="466"/>
                    <a:pt x="264" y="488"/>
                    <a:pt x="324" y="488"/>
                  </a:cubicBezTo>
                  <a:cubicBezTo>
                    <a:pt x="449" y="488"/>
                    <a:pt x="568" y="391"/>
                    <a:pt x="568" y="245"/>
                  </a:cubicBezTo>
                  <a:cubicBezTo>
                    <a:pt x="568" y="110"/>
                    <a:pt x="459" y="1"/>
                    <a:pt x="3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20"/>
            <p:cNvSpPr/>
            <p:nvPr/>
          </p:nvSpPr>
          <p:spPr>
            <a:xfrm>
              <a:off x="454500" y="4240275"/>
              <a:ext cx="21275" cy="18200"/>
            </a:xfrm>
            <a:custGeom>
              <a:avLst/>
              <a:gdLst/>
              <a:ahLst/>
              <a:cxnLst/>
              <a:rect l="l" t="t" r="r" b="b"/>
              <a:pathLst>
                <a:path w="851" h="728" extrusionOk="0">
                  <a:moveTo>
                    <a:pt x="488" y="0"/>
                  </a:moveTo>
                  <a:cubicBezTo>
                    <a:pt x="163" y="0"/>
                    <a:pt x="0" y="392"/>
                    <a:pt x="230" y="620"/>
                  </a:cubicBezTo>
                  <a:cubicBezTo>
                    <a:pt x="305" y="694"/>
                    <a:pt x="396" y="728"/>
                    <a:pt x="485" y="728"/>
                  </a:cubicBezTo>
                  <a:cubicBezTo>
                    <a:pt x="672" y="728"/>
                    <a:pt x="851" y="583"/>
                    <a:pt x="851" y="363"/>
                  </a:cubicBezTo>
                  <a:cubicBezTo>
                    <a:pt x="851" y="163"/>
                    <a:pt x="688" y="0"/>
                    <a:pt x="48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20"/>
            <p:cNvSpPr/>
            <p:nvPr/>
          </p:nvSpPr>
          <p:spPr>
            <a:xfrm>
              <a:off x="236850" y="4090250"/>
              <a:ext cx="28350" cy="24300"/>
            </a:xfrm>
            <a:custGeom>
              <a:avLst/>
              <a:gdLst/>
              <a:ahLst/>
              <a:cxnLst/>
              <a:rect l="l" t="t" r="r" b="b"/>
              <a:pathLst>
                <a:path w="1134" h="972" extrusionOk="0">
                  <a:moveTo>
                    <a:pt x="649" y="1"/>
                  </a:moveTo>
                  <a:cubicBezTo>
                    <a:pt x="217" y="1"/>
                    <a:pt x="0" y="522"/>
                    <a:pt x="305" y="829"/>
                  </a:cubicBezTo>
                  <a:cubicBezTo>
                    <a:pt x="398" y="922"/>
                    <a:pt x="521" y="971"/>
                    <a:pt x="647" y="971"/>
                  </a:cubicBezTo>
                  <a:cubicBezTo>
                    <a:pt x="710" y="971"/>
                    <a:pt x="774" y="959"/>
                    <a:pt x="834" y="933"/>
                  </a:cubicBezTo>
                  <a:cubicBezTo>
                    <a:pt x="1015" y="859"/>
                    <a:pt x="1133" y="682"/>
                    <a:pt x="1133" y="486"/>
                  </a:cubicBezTo>
                  <a:cubicBezTo>
                    <a:pt x="1133" y="219"/>
                    <a:pt x="917" y="2"/>
                    <a:pt x="6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20"/>
            <p:cNvSpPr/>
            <p:nvPr/>
          </p:nvSpPr>
          <p:spPr>
            <a:xfrm>
              <a:off x="536350" y="4519025"/>
              <a:ext cx="10625" cy="9125"/>
            </a:xfrm>
            <a:custGeom>
              <a:avLst/>
              <a:gdLst/>
              <a:ahLst/>
              <a:cxnLst/>
              <a:rect l="l" t="t" r="r" b="b"/>
              <a:pathLst>
                <a:path w="425" h="365" extrusionOk="0">
                  <a:moveTo>
                    <a:pt x="244" y="0"/>
                  </a:moveTo>
                  <a:cubicBezTo>
                    <a:pt x="81" y="0"/>
                    <a:pt x="0" y="196"/>
                    <a:pt x="115" y="311"/>
                  </a:cubicBezTo>
                  <a:cubicBezTo>
                    <a:pt x="152" y="348"/>
                    <a:pt x="197" y="364"/>
                    <a:pt x="242" y="364"/>
                  </a:cubicBezTo>
                  <a:cubicBezTo>
                    <a:pt x="335" y="364"/>
                    <a:pt x="425" y="292"/>
                    <a:pt x="425" y="183"/>
                  </a:cubicBezTo>
                  <a:cubicBezTo>
                    <a:pt x="425" y="81"/>
                    <a:pt x="344" y="0"/>
                    <a:pt x="24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20"/>
            <p:cNvSpPr/>
            <p:nvPr/>
          </p:nvSpPr>
          <p:spPr>
            <a:xfrm>
              <a:off x="245425" y="4572050"/>
              <a:ext cx="10700" cy="9125"/>
            </a:xfrm>
            <a:custGeom>
              <a:avLst/>
              <a:gdLst/>
              <a:ahLst/>
              <a:cxnLst/>
              <a:rect l="l" t="t" r="r" b="b"/>
              <a:pathLst>
                <a:path w="428" h="365" extrusionOk="0">
                  <a:moveTo>
                    <a:pt x="245" y="0"/>
                  </a:moveTo>
                  <a:cubicBezTo>
                    <a:pt x="83" y="0"/>
                    <a:pt x="1" y="196"/>
                    <a:pt x="116" y="310"/>
                  </a:cubicBezTo>
                  <a:cubicBezTo>
                    <a:pt x="153" y="347"/>
                    <a:pt x="199" y="364"/>
                    <a:pt x="244" y="364"/>
                  </a:cubicBezTo>
                  <a:cubicBezTo>
                    <a:pt x="338" y="364"/>
                    <a:pt x="427" y="292"/>
                    <a:pt x="427" y="183"/>
                  </a:cubicBezTo>
                  <a:cubicBezTo>
                    <a:pt x="427" y="81"/>
                    <a:pt x="345" y="0"/>
                    <a:pt x="24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20"/>
            <p:cNvSpPr/>
            <p:nvPr/>
          </p:nvSpPr>
          <p:spPr>
            <a:xfrm>
              <a:off x="235375" y="4881600"/>
              <a:ext cx="19025" cy="16275"/>
            </a:xfrm>
            <a:custGeom>
              <a:avLst/>
              <a:gdLst/>
              <a:ahLst/>
              <a:cxnLst/>
              <a:rect l="l" t="t" r="r" b="b"/>
              <a:pathLst>
                <a:path w="761" h="651" extrusionOk="0">
                  <a:moveTo>
                    <a:pt x="434" y="0"/>
                  </a:moveTo>
                  <a:cubicBezTo>
                    <a:pt x="146" y="0"/>
                    <a:pt x="1" y="352"/>
                    <a:pt x="206" y="555"/>
                  </a:cubicBezTo>
                  <a:cubicBezTo>
                    <a:pt x="272" y="621"/>
                    <a:pt x="353" y="651"/>
                    <a:pt x="433" y="651"/>
                  </a:cubicBezTo>
                  <a:cubicBezTo>
                    <a:pt x="600" y="651"/>
                    <a:pt x="760" y="521"/>
                    <a:pt x="760" y="326"/>
                  </a:cubicBezTo>
                  <a:cubicBezTo>
                    <a:pt x="760" y="147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20"/>
            <p:cNvSpPr/>
            <p:nvPr/>
          </p:nvSpPr>
          <p:spPr>
            <a:xfrm>
              <a:off x="423750" y="4878125"/>
              <a:ext cx="4650" cy="4700"/>
            </a:xfrm>
            <a:custGeom>
              <a:avLst/>
              <a:gdLst/>
              <a:ahLst/>
              <a:cxnLst/>
              <a:rect l="l" t="t" r="r" b="b"/>
              <a:pathLst>
                <a:path w="186" h="188" extrusionOk="0">
                  <a:moveTo>
                    <a:pt x="93" y="0"/>
                  </a:moveTo>
                  <a:cubicBezTo>
                    <a:pt x="42" y="0"/>
                    <a:pt x="0" y="42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5" y="187"/>
                    <a:pt x="185" y="145"/>
                    <a:pt x="185" y="93"/>
                  </a:cubicBezTo>
                  <a:cubicBezTo>
                    <a:pt x="185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20"/>
            <p:cNvSpPr/>
            <p:nvPr/>
          </p:nvSpPr>
          <p:spPr>
            <a:xfrm>
              <a:off x="617850" y="4660025"/>
              <a:ext cx="13575" cy="11600"/>
            </a:xfrm>
            <a:custGeom>
              <a:avLst/>
              <a:gdLst/>
              <a:ahLst/>
              <a:cxnLst/>
              <a:rect l="l" t="t" r="r" b="b"/>
              <a:pathLst>
                <a:path w="543" h="464" extrusionOk="0">
                  <a:moveTo>
                    <a:pt x="309" y="0"/>
                  </a:moveTo>
                  <a:cubicBezTo>
                    <a:pt x="104" y="0"/>
                    <a:pt x="1" y="249"/>
                    <a:pt x="147" y="395"/>
                  </a:cubicBezTo>
                  <a:cubicBezTo>
                    <a:pt x="194" y="443"/>
                    <a:pt x="252" y="464"/>
                    <a:pt x="309" y="464"/>
                  </a:cubicBezTo>
                  <a:cubicBezTo>
                    <a:pt x="428" y="464"/>
                    <a:pt x="543" y="371"/>
                    <a:pt x="543" y="232"/>
                  </a:cubicBezTo>
                  <a:cubicBezTo>
                    <a:pt x="543" y="104"/>
                    <a:pt x="440" y="0"/>
                    <a:pt x="311" y="0"/>
                  </a:cubicBezTo>
                  <a:cubicBezTo>
                    <a:pt x="311" y="0"/>
                    <a:pt x="310" y="0"/>
                    <a:pt x="30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20"/>
            <p:cNvSpPr/>
            <p:nvPr/>
          </p:nvSpPr>
          <p:spPr>
            <a:xfrm>
              <a:off x="678575" y="489207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4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1" y="621"/>
                    <a:pt x="352" y="650"/>
                    <a:pt x="432" y="650"/>
                  </a:cubicBezTo>
                  <a:cubicBezTo>
                    <a:pt x="599" y="650"/>
                    <a:pt x="760" y="521"/>
                    <a:pt x="760" y="324"/>
                  </a:cubicBezTo>
                  <a:cubicBezTo>
                    <a:pt x="760" y="145"/>
                    <a:pt x="613" y="0"/>
                    <a:pt x="43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20"/>
            <p:cNvSpPr/>
            <p:nvPr/>
          </p:nvSpPr>
          <p:spPr>
            <a:xfrm>
              <a:off x="895925" y="4734275"/>
              <a:ext cx="25550" cy="25550"/>
            </a:xfrm>
            <a:custGeom>
              <a:avLst/>
              <a:gdLst/>
              <a:ahLst/>
              <a:cxnLst/>
              <a:rect l="l" t="t" r="r" b="b"/>
              <a:pathLst>
                <a:path w="1022" h="1022" extrusionOk="0">
                  <a:moveTo>
                    <a:pt x="512" y="1"/>
                  </a:moveTo>
                  <a:cubicBezTo>
                    <a:pt x="229" y="1"/>
                    <a:pt x="1" y="229"/>
                    <a:pt x="1" y="510"/>
                  </a:cubicBezTo>
                  <a:cubicBezTo>
                    <a:pt x="1" y="793"/>
                    <a:pt x="229" y="1022"/>
                    <a:pt x="512" y="1022"/>
                  </a:cubicBezTo>
                  <a:cubicBezTo>
                    <a:pt x="793" y="1022"/>
                    <a:pt x="1022" y="793"/>
                    <a:pt x="1022" y="510"/>
                  </a:cubicBezTo>
                  <a:cubicBezTo>
                    <a:pt x="1022" y="229"/>
                    <a:pt x="793" y="1"/>
                    <a:pt x="5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20"/>
            <p:cNvSpPr/>
            <p:nvPr/>
          </p:nvSpPr>
          <p:spPr>
            <a:xfrm>
              <a:off x="988525" y="4540500"/>
              <a:ext cx="36200" cy="34875"/>
            </a:xfrm>
            <a:custGeom>
              <a:avLst/>
              <a:gdLst/>
              <a:ahLst/>
              <a:cxnLst/>
              <a:rect l="l" t="t" r="r" b="b"/>
              <a:pathLst>
                <a:path w="1448" h="1395" extrusionOk="0">
                  <a:moveTo>
                    <a:pt x="751" y="1"/>
                  </a:moveTo>
                  <a:cubicBezTo>
                    <a:pt x="470" y="1"/>
                    <a:pt x="216" y="171"/>
                    <a:pt x="109" y="431"/>
                  </a:cubicBezTo>
                  <a:cubicBezTo>
                    <a:pt x="1" y="691"/>
                    <a:pt x="61" y="990"/>
                    <a:pt x="260" y="1189"/>
                  </a:cubicBezTo>
                  <a:cubicBezTo>
                    <a:pt x="392" y="1323"/>
                    <a:pt x="570" y="1394"/>
                    <a:pt x="752" y="1394"/>
                  </a:cubicBezTo>
                  <a:cubicBezTo>
                    <a:pt x="842" y="1394"/>
                    <a:pt x="933" y="1376"/>
                    <a:pt x="1019" y="1340"/>
                  </a:cubicBezTo>
                  <a:cubicBezTo>
                    <a:pt x="1279" y="1233"/>
                    <a:pt x="1448" y="978"/>
                    <a:pt x="1448" y="697"/>
                  </a:cubicBezTo>
                  <a:cubicBezTo>
                    <a:pt x="1448" y="313"/>
                    <a:pt x="1137" y="1"/>
                    <a:pt x="7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20"/>
            <p:cNvSpPr/>
            <p:nvPr/>
          </p:nvSpPr>
          <p:spPr>
            <a:xfrm>
              <a:off x="1067625" y="4755175"/>
              <a:ext cx="16275" cy="13925"/>
            </a:xfrm>
            <a:custGeom>
              <a:avLst/>
              <a:gdLst/>
              <a:ahLst/>
              <a:cxnLst/>
              <a:rect l="l" t="t" r="r" b="b"/>
              <a:pathLst>
                <a:path w="651" h="557" extrusionOk="0">
                  <a:moveTo>
                    <a:pt x="372" y="0"/>
                  </a:moveTo>
                  <a:cubicBezTo>
                    <a:pt x="124" y="0"/>
                    <a:pt x="0" y="299"/>
                    <a:pt x="175" y="474"/>
                  </a:cubicBezTo>
                  <a:cubicBezTo>
                    <a:pt x="232" y="531"/>
                    <a:pt x="302" y="557"/>
                    <a:pt x="371" y="557"/>
                  </a:cubicBezTo>
                  <a:cubicBezTo>
                    <a:pt x="514" y="557"/>
                    <a:pt x="650" y="446"/>
                    <a:pt x="650" y="278"/>
                  </a:cubicBezTo>
                  <a:cubicBezTo>
                    <a:pt x="650" y="124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20"/>
            <p:cNvSpPr/>
            <p:nvPr/>
          </p:nvSpPr>
          <p:spPr>
            <a:xfrm>
              <a:off x="371525" y="5222700"/>
              <a:ext cx="18600" cy="18600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373" y="0"/>
                  </a:moveTo>
                  <a:cubicBezTo>
                    <a:pt x="167" y="0"/>
                    <a:pt x="1" y="168"/>
                    <a:pt x="1" y="372"/>
                  </a:cubicBezTo>
                  <a:cubicBezTo>
                    <a:pt x="1" y="577"/>
                    <a:pt x="167" y="743"/>
                    <a:pt x="373" y="743"/>
                  </a:cubicBezTo>
                  <a:cubicBezTo>
                    <a:pt x="578" y="743"/>
                    <a:pt x="744" y="577"/>
                    <a:pt x="744" y="372"/>
                  </a:cubicBezTo>
                  <a:cubicBezTo>
                    <a:pt x="744" y="168"/>
                    <a:pt x="578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20"/>
            <p:cNvSpPr/>
            <p:nvPr/>
          </p:nvSpPr>
          <p:spPr>
            <a:xfrm>
              <a:off x="1132600" y="5088125"/>
              <a:ext cx="8175" cy="6975"/>
            </a:xfrm>
            <a:custGeom>
              <a:avLst/>
              <a:gdLst/>
              <a:ahLst/>
              <a:cxnLst/>
              <a:rect l="l" t="t" r="r" b="b"/>
              <a:pathLst>
                <a:path w="327" h="279" extrusionOk="0">
                  <a:moveTo>
                    <a:pt x="186" y="0"/>
                  </a:moveTo>
                  <a:cubicBezTo>
                    <a:pt x="62" y="0"/>
                    <a:pt x="1" y="151"/>
                    <a:pt x="89" y="238"/>
                  </a:cubicBezTo>
                  <a:cubicBezTo>
                    <a:pt x="117" y="266"/>
                    <a:pt x="152" y="279"/>
                    <a:pt x="186" y="279"/>
                  </a:cubicBezTo>
                  <a:cubicBezTo>
                    <a:pt x="257" y="279"/>
                    <a:pt x="327" y="223"/>
                    <a:pt x="327" y="139"/>
                  </a:cubicBezTo>
                  <a:cubicBezTo>
                    <a:pt x="327" y="63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20"/>
            <p:cNvSpPr/>
            <p:nvPr/>
          </p:nvSpPr>
          <p:spPr>
            <a:xfrm>
              <a:off x="1497275" y="4735450"/>
              <a:ext cx="13600" cy="11625"/>
            </a:xfrm>
            <a:custGeom>
              <a:avLst/>
              <a:gdLst/>
              <a:ahLst/>
              <a:cxnLst/>
              <a:rect l="l" t="t" r="r" b="b"/>
              <a:pathLst>
                <a:path w="544" h="465" extrusionOk="0">
                  <a:moveTo>
                    <a:pt x="312" y="0"/>
                  </a:moveTo>
                  <a:cubicBezTo>
                    <a:pt x="104" y="0"/>
                    <a:pt x="1" y="250"/>
                    <a:pt x="147" y="396"/>
                  </a:cubicBezTo>
                  <a:cubicBezTo>
                    <a:pt x="194" y="443"/>
                    <a:pt x="252" y="465"/>
                    <a:pt x="309" y="465"/>
                  </a:cubicBezTo>
                  <a:cubicBezTo>
                    <a:pt x="429" y="465"/>
                    <a:pt x="543" y="371"/>
                    <a:pt x="543" y="232"/>
                  </a:cubicBezTo>
                  <a:cubicBezTo>
                    <a:pt x="543" y="103"/>
                    <a:pt x="439" y="0"/>
                    <a:pt x="3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20"/>
            <p:cNvSpPr/>
            <p:nvPr/>
          </p:nvSpPr>
          <p:spPr>
            <a:xfrm>
              <a:off x="1373500" y="4972125"/>
              <a:ext cx="19000" cy="16275"/>
            </a:xfrm>
            <a:custGeom>
              <a:avLst/>
              <a:gdLst/>
              <a:ahLst/>
              <a:cxnLst/>
              <a:rect l="l" t="t" r="r" b="b"/>
              <a:pathLst>
                <a:path w="760" h="651" extrusionOk="0">
                  <a:moveTo>
                    <a:pt x="436" y="0"/>
                  </a:moveTo>
                  <a:cubicBezTo>
                    <a:pt x="146" y="0"/>
                    <a:pt x="1" y="350"/>
                    <a:pt x="205" y="555"/>
                  </a:cubicBezTo>
                  <a:cubicBezTo>
                    <a:pt x="272" y="621"/>
                    <a:pt x="353" y="650"/>
                    <a:pt x="433" y="650"/>
                  </a:cubicBezTo>
                  <a:cubicBezTo>
                    <a:pt x="600" y="650"/>
                    <a:pt x="760" y="521"/>
                    <a:pt x="760" y="324"/>
                  </a:cubicBezTo>
                  <a:cubicBezTo>
                    <a:pt x="760" y="145"/>
                    <a:pt x="615" y="0"/>
                    <a:pt x="43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20"/>
            <p:cNvSpPr/>
            <p:nvPr/>
          </p:nvSpPr>
          <p:spPr>
            <a:xfrm>
              <a:off x="1658950" y="507420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0"/>
                    <a:pt x="117" y="318"/>
                  </a:cubicBezTo>
                  <a:cubicBezTo>
                    <a:pt x="155" y="355"/>
                    <a:pt x="201" y="372"/>
                    <a:pt x="246" y="372"/>
                  </a:cubicBezTo>
                  <a:cubicBezTo>
                    <a:pt x="342" y="372"/>
                    <a:pt x="434" y="298"/>
                    <a:pt x="434" y="186"/>
                  </a:cubicBezTo>
                  <a:cubicBezTo>
                    <a:pt x="434" y="83"/>
                    <a:pt x="350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20"/>
            <p:cNvSpPr/>
            <p:nvPr/>
          </p:nvSpPr>
          <p:spPr>
            <a:xfrm>
              <a:off x="1755250" y="4939625"/>
              <a:ext cx="41025" cy="39475"/>
            </a:xfrm>
            <a:custGeom>
              <a:avLst/>
              <a:gdLst/>
              <a:ahLst/>
              <a:cxnLst/>
              <a:rect l="l" t="t" r="r" b="b"/>
              <a:pathLst>
                <a:path w="1641" h="1579" extrusionOk="0">
                  <a:moveTo>
                    <a:pt x="851" y="1"/>
                  </a:moveTo>
                  <a:cubicBezTo>
                    <a:pt x="531" y="1"/>
                    <a:pt x="244" y="192"/>
                    <a:pt x="122" y="487"/>
                  </a:cubicBezTo>
                  <a:cubicBezTo>
                    <a:pt x="1" y="783"/>
                    <a:pt x="68" y="1122"/>
                    <a:pt x="294" y="1348"/>
                  </a:cubicBezTo>
                  <a:cubicBezTo>
                    <a:pt x="445" y="1498"/>
                    <a:pt x="647" y="1578"/>
                    <a:pt x="852" y="1578"/>
                  </a:cubicBezTo>
                  <a:cubicBezTo>
                    <a:pt x="954" y="1578"/>
                    <a:pt x="1056" y="1559"/>
                    <a:pt x="1153" y="1518"/>
                  </a:cubicBezTo>
                  <a:cubicBezTo>
                    <a:pt x="1448" y="1396"/>
                    <a:pt x="1641" y="1109"/>
                    <a:pt x="1641" y="789"/>
                  </a:cubicBezTo>
                  <a:cubicBezTo>
                    <a:pt x="1641" y="354"/>
                    <a:pt x="1286" y="1"/>
                    <a:pt x="85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20"/>
            <p:cNvSpPr/>
            <p:nvPr/>
          </p:nvSpPr>
          <p:spPr>
            <a:xfrm>
              <a:off x="1802050" y="4726175"/>
              <a:ext cx="20900" cy="20875"/>
            </a:xfrm>
            <a:custGeom>
              <a:avLst/>
              <a:gdLst/>
              <a:ahLst/>
              <a:cxnLst/>
              <a:rect l="l" t="t" r="r" b="b"/>
              <a:pathLst>
                <a:path w="836" h="835" extrusionOk="0">
                  <a:moveTo>
                    <a:pt x="417" y="0"/>
                  </a:moveTo>
                  <a:cubicBezTo>
                    <a:pt x="187" y="0"/>
                    <a:pt x="0" y="187"/>
                    <a:pt x="0" y="417"/>
                  </a:cubicBezTo>
                  <a:cubicBezTo>
                    <a:pt x="0" y="648"/>
                    <a:pt x="187" y="834"/>
                    <a:pt x="417" y="834"/>
                  </a:cubicBezTo>
                  <a:cubicBezTo>
                    <a:pt x="649" y="834"/>
                    <a:pt x="836" y="648"/>
                    <a:pt x="836" y="417"/>
                  </a:cubicBezTo>
                  <a:cubicBezTo>
                    <a:pt x="836" y="187"/>
                    <a:pt x="649" y="0"/>
                    <a:pt x="41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20"/>
            <p:cNvSpPr/>
            <p:nvPr/>
          </p:nvSpPr>
          <p:spPr>
            <a:xfrm>
              <a:off x="1413350" y="4412925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0" y="0"/>
                  </a:moveTo>
                  <a:cubicBezTo>
                    <a:pt x="124" y="0"/>
                    <a:pt x="1" y="300"/>
                    <a:pt x="175" y="476"/>
                  </a:cubicBezTo>
                  <a:cubicBezTo>
                    <a:pt x="232" y="532"/>
                    <a:pt x="302" y="557"/>
                    <a:pt x="370" y="557"/>
                  </a:cubicBezTo>
                  <a:cubicBezTo>
                    <a:pt x="514" y="557"/>
                    <a:pt x="652" y="446"/>
                    <a:pt x="652" y="278"/>
                  </a:cubicBezTo>
                  <a:cubicBezTo>
                    <a:pt x="652" y="124"/>
                    <a:pt x="526" y="0"/>
                    <a:pt x="372" y="0"/>
                  </a:cubicBezTo>
                  <a:cubicBezTo>
                    <a:pt x="372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20"/>
            <p:cNvSpPr/>
            <p:nvPr/>
          </p:nvSpPr>
          <p:spPr>
            <a:xfrm>
              <a:off x="1800475" y="4169250"/>
              <a:ext cx="10850" cy="9325"/>
            </a:xfrm>
            <a:custGeom>
              <a:avLst/>
              <a:gdLst/>
              <a:ahLst/>
              <a:cxnLst/>
              <a:rect l="l" t="t" r="r" b="b"/>
              <a:pathLst>
                <a:path w="434" h="373" extrusionOk="0">
                  <a:moveTo>
                    <a:pt x="249" y="1"/>
                  </a:moveTo>
                  <a:cubicBezTo>
                    <a:pt x="83" y="1"/>
                    <a:pt x="0" y="201"/>
                    <a:pt x="117" y="318"/>
                  </a:cubicBezTo>
                  <a:cubicBezTo>
                    <a:pt x="155" y="356"/>
                    <a:pt x="202" y="373"/>
                    <a:pt x="248" y="373"/>
                  </a:cubicBezTo>
                  <a:cubicBezTo>
                    <a:pt x="343" y="373"/>
                    <a:pt x="434" y="298"/>
                    <a:pt x="434" y="186"/>
                  </a:cubicBezTo>
                  <a:cubicBezTo>
                    <a:pt x="434" y="85"/>
                    <a:pt x="352" y="1"/>
                    <a:pt x="2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20"/>
            <p:cNvSpPr/>
            <p:nvPr/>
          </p:nvSpPr>
          <p:spPr>
            <a:xfrm>
              <a:off x="1934275" y="43572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2" y="0"/>
                  </a:moveTo>
                  <a:cubicBezTo>
                    <a:pt x="124" y="0"/>
                    <a:pt x="0" y="301"/>
                    <a:pt x="176" y="476"/>
                  </a:cubicBezTo>
                  <a:cubicBezTo>
                    <a:pt x="233" y="533"/>
                    <a:pt x="303" y="558"/>
                    <a:pt x="371" y="558"/>
                  </a:cubicBezTo>
                  <a:cubicBezTo>
                    <a:pt x="514" y="558"/>
                    <a:pt x="651" y="448"/>
                    <a:pt x="652" y="280"/>
                  </a:cubicBezTo>
                  <a:cubicBezTo>
                    <a:pt x="652" y="126"/>
                    <a:pt x="526" y="0"/>
                    <a:pt x="3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20"/>
            <p:cNvSpPr/>
            <p:nvPr/>
          </p:nvSpPr>
          <p:spPr>
            <a:xfrm>
              <a:off x="1658150" y="3950000"/>
              <a:ext cx="16300" cy="13950"/>
            </a:xfrm>
            <a:custGeom>
              <a:avLst/>
              <a:gdLst/>
              <a:ahLst/>
              <a:cxnLst/>
              <a:rect l="l" t="t" r="r" b="b"/>
              <a:pathLst>
                <a:path w="652" h="558" extrusionOk="0">
                  <a:moveTo>
                    <a:pt x="373" y="0"/>
                  </a:moveTo>
                  <a:cubicBezTo>
                    <a:pt x="125" y="0"/>
                    <a:pt x="1" y="299"/>
                    <a:pt x="176" y="476"/>
                  </a:cubicBezTo>
                  <a:cubicBezTo>
                    <a:pt x="232" y="532"/>
                    <a:pt x="302" y="558"/>
                    <a:pt x="370" y="558"/>
                  </a:cubicBezTo>
                  <a:cubicBezTo>
                    <a:pt x="514" y="558"/>
                    <a:pt x="651" y="446"/>
                    <a:pt x="651" y="278"/>
                  </a:cubicBezTo>
                  <a:cubicBezTo>
                    <a:pt x="651" y="124"/>
                    <a:pt x="527" y="0"/>
                    <a:pt x="37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20"/>
            <p:cNvSpPr/>
            <p:nvPr/>
          </p:nvSpPr>
          <p:spPr>
            <a:xfrm>
              <a:off x="2462100" y="3900600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394" y="0"/>
                  </a:moveTo>
                  <a:cubicBezTo>
                    <a:pt x="177" y="0"/>
                    <a:pt x="1" y="175"/>
                    <a:pt x="1" y="392"/>
                  </a:cubicBezTo>
                  <a:cubicBezTo>
                    <a:pt x="1" y="609"/>
                    <a:pt x="177" y="785"/>
                    <a:pt x="394" y="785"/>
                  </a:cubicBezTo>
                  <a:cubicBezTo>
                    <a:pt x="611" y="785"/>
                    <a:pt x="785" y="609"/>
                    <a:pt x="785" y="392"/>
                  </a:cubicBezTo>
                  <a:cubicBezTo>
                    <a:pt x="785" y="175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20"/>
            <p:cNvSpPr/>
            <p:nvPr/>
          </p:nvSpPr>
          <p:spPr>
            <a:xfrm>
              <a:off x="2563500" y="4203050"/>
              <a:ext cx="19625" cy="19625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392" y="0"/>
                  </a:moveTo>
                  <a:cubicBezTo>
                    <a:pt x="175" y="0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cubicBezTo>
                    <a:pt x="609" y="785"/>
                    <a:pt x="785" y="610"/>
                    <a:pt x="785" y="393"/>
                  </a:cubicBez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20"/>
            <p:cNvSpPr/>
            <p:nvPr/>
          </p:nvSpPr>
          <p:spPr>
            <a:xfrm>
              <a:off x="2720450" y="4516975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5" y="0"/>
                    <a:pt x="1" y="235"/>
                    <a:pt x="1" y="523"/>
                  </a:cubicBezTo>
                  <a:cubicBezTo>
                    <a:pt x="1" y="813"/>
                    <a:pt x="235" y="1046"/>
                    <a:pt x="524" y="1046"/>
                  </a:cubicBezTo>
                  <a:cubicBezTo>
                    <a:pt x="812" y="1046"/>
                    <a:pt x="1047" y="813"/>
                    <a:pt x="1047" y="523"/>
                  </a:cubicBezTo>
                  <a:cubicBezTo>
                    <a:pt x="1047" y="235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20"/>
            <p:cNvSpPr/>
            <p:nvPr/>
          </p:nvSpPr>
          <p:spPr>
            <a:xfrm>
              <a:off x="2368900" y="4718100"/>
              <a:ext cx="36000" cy="35975"/>
            </a:xfrm>
            <a:custGeom>
              <a:avLst/>
              <a:gdLst/>
              <a:ahLst/>
              <a:cxnLst/>
              <a:rect l="l" t="t" r="r" b="b"/>
              <a:pathLst>
                <a:path w="1440" h="1439" extrusionOk="0">
                  <a:moveTo>
                    <a:pt x="721" y="0"/>
                  </a:moveTo>
                  <a:cubicBezTo>
                    <a:pt x="323" y="0"/>
                    <a:pt x="0" y="322"/>
                    <a:pt x="0" y="719"/>
                  </a:cubicBezTo>
                  <a:cubicBezTo>
                    <a:pt x="0" y="1117"/>
                    <a:pt x="323" y="1438"/>
                    <a:pt x="721" y="1438"/>
                  </a:cubicBezTo>
                  <a:cubicBezTo>
                    <a:pt x="1119" y="1438"/>
                    <a:pt x="1440" y="1117"/>
                    <a:pt x="1440" y="719"/>
                  </a:cubicBezTo>
                  <a:cubicBezTo>
                    <a:pt x="1440" y="322"/>
                    <a:pt x="1119" y="0"/>
                    <a:pt x="72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20"/>
            <p:cNvSpPr/>
            <p:nvPr/>
          </p:nvSpPr>
          <p:spPr>
            <a:xfrm>
              <a:off x="2207575" y="4351850"/>
              <a:ext cx="19100" cy="16375"/>
            </a:xfrm>
            <a:custGeom>
              <a:avLst/>
              <a:gdLst/>
              <a:ahLst/>
              <a:cxnLst/>
              <a:rect l="l" t="t" r="r" b="b"/>
              <a:pathLst>
                <a:path w="764" h="655" extrusionOk="0">
                  <a:moveTo>
                    <a:pt x="437" y="1"/>
                  </a:moveTo>
                  <a:cubicBezTo>
                    <a:pt x="145" y="1"/>
                    <a:pt x="0" y="352"/>
                    <a:pt x="206" y="558"/>
                  </a:cubicBezTo>
                  <a:cubicBezTo>
                    <a:pt x="273" y="625"/>
                    <a:pt x="355" y="655"/>
                    <a:pt x="435" y="655"/>
                  </a:cubicBezTo>
                  <a:cubicBezTo>
                    <a:pt x="603" y="655"/>
                    <a:pt x="764" y="524"/>
                    <a:pt x="764" y="328"/>
                  </a:cubicBezTo>
                  <a:cubicBezTo>
                    <a:pt x="764" y="147"/>
                    <a:pt x="617" y="1"/>
                    <a:pt x="43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20"/>
            <p:cNvSpPr/>
            <p:nvPr/>
          </p:nvSpPr>
          <p:spPr>
            <a:xfrm>
              <a:off x="2638125" y="4976450"/>
              <a:ext cx="26750" cy="22925"/>
            </a:xfrm>
            <a:custGeom>
              <a:avLst/>
              <a:gdLst/>
              <a:ahLst/>
              <a:cxnLst/>
              <a:rect l="l" t="t" r="r" b="b"/>
              <a:pathLst>
                <a:path w="1070" h="917" extrusionOk="0">
                  <a:moveTo>
                    <a:pt x="612" y="0"/>
                  </a:moveTo>
                  <a:cubicBezTo>
                    <a:pt x="204" y="0"/>
                    <a:pt x="0" y="492"/>
                    <a:pt x="289" y="781"/>
                  </a:cubicBezTo>
                  <a:cubicBezTo>
                    <a:pt x="382" y="874"/>
                    <a:pt x="497" y="916"/>
                    <a:pt x="610" y="916"/>
                  </a:cubicBezTo>
                  <a:cubicBezTo>
                    <a:pt x="844" y="916"/>
                    <a:pt x="1069" y="734"/>
                    <a:pt x="1069" y="458"/>
                  </a:cubicBezTo>
                  <a:cubicBezTo>
                    <a:pt x="1069" y="205"/>
                    <a:pt x="864" y="0"/>
                    <a:pt x="6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20"/>
            <p:cNvSpPr/>
            <p:nvPr/>
          </p:nvSpPr>
          <p:spPr>
            <a:xfrm>
              <a:off x="2025650" y="51922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0"/>
                  </a:moveTo>
                  <a:cubicBezTo>
                    <a:pt x="529" y="0"/>
                    <a:pt x="244" y="190"/>
                    <a:pt x="123" y="485"/>
                  </a:cubicBezTo>
                  <a:cubicBezTo>
                    <a:pt x="0" y="778"/>
                    <a:pt x="67" y="1115"/>
                    <a:pt x="292" y="1340"/>
                  </a:cubicBezTo>
                  <a:cubicBezTo>
                    <a:pt x="443" y="1490"/>
                    <a:pt x="643" y="1570"/>
                    <a:pt x="848" y="1570"/>
                  </a:cubicBezTo>
                  <a:cubicBezTo>
                    <a:pt x="949" y="1570"/>
                    <a:pt x="1051" y="1550"/>
                    <a:pt x="1148" y="1510"/>
                  </a:cubicBezTo>
                  <a:cubicBezTo>
                    <a:pt x="1441" y="1387"/>
                    <a:pt x="1632" y="1102"/>
                    <a:pt x="1632" y="785"/>
                  </a:cubicBezTo>
                  <a:cubicBezTo>
                    <a:pt x="1632" y="352"/>
                    <a:pt x="1281" y="0"/>
                    <a:pt x="8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20"/>
            <p:cNvSpPr/>
            <p:nvPr/>
          </p:nvSpPr>
          <p:spPr>
            <a:xfrm>
              <a:off x="2883350" y="47867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4" y="0"/>
                  </a:moveTo>
                  <a:cubicBezTo>
                    <a:pt x="206" y="0"/>
                    <a:pt x="1" y="494"/>
                    <a:pt x="289" y="782"/>
                  </a:cubicBezTo>
                  <a:cubicBezTo>
                    <a:pt x="383" y="876"/>
                    <a:pt x="497" y="917"/>
                    <a:pt x="610" y="917"/>
                  </a:cubicBezTo>
                  <a:cubicBezTo>
                    <a:pt x="845" y="917"/>
                    <a:pt x="1071" y="735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20"/>
            <p:cNvSpPr/>
            <p:nvPr/>
          </p:nvSpPr>
          <p:spPr>
            <a:xfrm>
              <a:off x="3026200" y="5107250"/>
              <a:ext cx="42550" cy="42525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851" y="0"/>
                  </a:moveTo>
                  <a:cubicBezTo>
                    <a:pt x="381" y="0"/>
                    <a:pt x="0" y="380"/>
                    <a:pt x="0" y="850"/>
                  </a:cubicBezTo>
                  <a:cubicBezTo>
                    <a:pt x="0" y="1319"/>
                    <a:pt x="381" y="1700"/>
                    <a:pt x="851" y="1700"/>
                  </a:cubicBezTo>
                  <a:cubicBezTo>
                    <a:pt x="1320" y="1700"/>
                    <a:pt x="1701" y="1319"/>
                    <a:pt x="1701" y="850"/>
                  </a:cubicBezTo>
                  <a:cubicBezTo>
                    <a:pt x="1701" y="380"/>
                    <a:pt x="1320" y="0"/>
                    <a:pt x="85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20"/>
            <p:cNvSpPr/>
            <p:nvPr/>
          </p:nvSpPr>
          <p:spPr>
            <a:xfrm>
              <a:off x="3206400" y="4654350"/>
              <a:ext cx="34025" cy="32700"/>
            </a:xfrm>
            <a:custGeom>
              <a:avLst/>
              <a:gdLst/>
              <a:ahLst/>
              <a:cxnLst/>
              <a:rect l="l" t="t" r="r" b="b"/>
              <a:pathLst>
                <a:path w="1361" h="1308" extrusionOk="0">
                  <a:moveTo>
                    <a:pt x="706" y="0"/>
                  </a:moveTo>
                  <a:cubicBezTo>
                    <a:pt x="441" y="0"/>
                    <a:pt x="204" y="159"/>
                    <a:pt x="102" y="404"/>
                  </a:cubicBezTo>
                  <a:cubicBezTo>
                    <a:pt x="0" y="647"/>
                    <a:pt x="57" y="928"/>
                    <a:pt x="244" y="1115"/>
                  </a:cubicBezTo>
                  <a:cubicBezTo>
                    <a:pt x="369" y="1241"/>
                    <a:pt x="536" y="1308"/>
                    <a:pt x="705" y="1308"/>
                  </a:cubicBezTo>
                  <a:cubicBezTo>
                    <a:pt x="790" y="1308"/>
                    <a:pt x="875" y="1291"/>
                    <a:pt x="956" y="1257"/>
                  </a:cubicBezTo>
                  <a:cubicBezTo>
                    <a:pt x="1201" y="1157"/>
                    <a:pt x="1361" y="918"/>
                    <a:pt x="1361" y="653"/>
                  </a:cubicBezTo>
                  <a:cubicBezTo>
                    <a:pt x="1361" y="293"/>
                    <a:pt x="1068" y="0"/>
                    <a:pt x="70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20"/>
            <p:cNvSpPr/>
            <p:nvPr/>
          </p:nvSpPr>
          <p:spPr>
            <a:xfrm>
              <a:off x="2963475" y="4283175"/>
              <a:ext cx="26800" cy="22925"/>
            </a:xfrm>
            <a:custGeom>
              <a:avLst/>
              <a:gdLst/>
              <a:ahLst/>
              <a:cxnLst/>
              <a:rect l="l" t="t" r="r" b="b"/>
              <a:pathLst>
                <a:path w="1072" h="917" extrusionOk="0">
                  <a:moveTo>
                    <a:pt x="614" y="0"/>
                  </a:moveTo>
                  <a:cubicBezTo>
                    <a:pt x="206" y="0"/>
                    <a:pt x="1" y="493"/>
                    <a:pt x="289" y="782"/>
                  </a:cubicBezTo>
                  <a:cubicBezTo>
                    <a:pt x="383" y="875"/>
                    <a:pt x="497" y="917"/>
                    <a:pt x="610" y="917"/>
                  </a:cubicBezTo>
                  <a:cubicBezTo>
                    <a:pt x="845" y="917"/>
                    <a:pt x="1071" y="734"/>
                    <a:pt x="1071" y="459"/>
                  </a:cubicBezTo>
                  <a:cubicBezTo>
                    <a:pt x="1071" y="205"/>
                    <a:pt x="866" y="0"/>
                    <a:pt x="6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20"/>
            <p:cNvSpPr/>
            <p:nvPr/>
          </p:nvSpPr>
          <p:spPr>
            <a:xfrm>
              <a:off x="3384275" y="5113800"/>
              <a:ext cx="26200" cy="26175"/>
            </a:xfrm>
            <a:custGeom>
              <a:avLst/>
              <a:gdLst/>
              <a:ahLst/>
              <a:cxnLst/>
              <a:rect l="l" t="t" r="r" b="b"/>
              <a:pathLst>
                <a:path w="1048" h="1047" extrusionOk="0">
                  <a:moveTo>
                    <a:pt x="524" y="0"/>
                  </a:moveTo>
                  <a:cubicBezTo>
                    <a:pt x="234" y="0"/>
                    <a:pt x="1" y="233"/>
                    <a:pt x="1" y="523"/>
                  </a:cubicBezTo>
                  <a:cubicBezTo>
                    <a:pt x="1" y="812"/>
                    <a:pt x="234" y="1046"/>
                    <a:pt x="524" y="1046"/>
                  </a:cubicBezTo>
                  <a:cubicBezTo>
                    <a:pt x="813" y="1046"/>
                    <a:pt x="1047" y="812"/>
                    <a:pt x="1047" y="523"/>
                  </a:cubicBezTo>
                  <a:cubicBezTo>
                    <a:pt x="1047" y="233"/>
                    <a:pt x="813" y="0"/>
                    <a:pt x="5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20"/>
            <p:cNvSpPr/>
            <p:nvPr/>
          </p:nvSpPr>
          <p:spPr>
            <a:xfrm>
              <a:off x="3474275" y="4366575"/>
              <a:ext cx="40825" cy="39250"/>
            </a:xfrm>
            <a:custGeom>
              <a:avLst/>
              <a:gdLst/>
              <a:ahLst/>
              <a:cxnLst/>
              <a:rect l="l" t="t" r="r" b="b"/>
              <a:pathLst>
                <a:path w="1633" h="1570" extrusionOk="0">
                  <a:moveTo>
                    <a:pt x="848" y="1"/>
                  </a:moveTo>
                  <a:cubicBezTo>
                    <a:pt x="530" y="1"/>
                    <a:pt x="244" y="191"/>
                    <a:pt x="123" y="485"/>
                  </a:cubicBezTo>
                  <a:cubicBezTo>
                    <a:pt x="1" y="778"/>
                    <a:pt x="68" y="1116"/>
                    <a:pt x="292" y="1340"/>
                  </a:cubicBezTo>
                  <a:cubicBezTo>
                    <a:pt x="443" y="1490"/>
                    <a:pt x="644" y="1570"/>
                    <a:pt x="848" y="1570"/>
                  </a:cubicBezTo>
                  <a:cubicBezTo>
                    <a:pt x="949" y="1570"/>
                    <a:pt x="1051" y="1551"/>
                    <a:pt x="1149" y="1511"/>
                  </a:cubicBezTo>
                  <a:cubicBezTo>
                    <a:pt x="1442" y="1388"/>
                    <a:pt x="1633" y="1102"/>
                    <a:pt x="1633" y="785"/>
                  </a:cubicBezTo>
                  <a:cubicBezTo>
                    <a:pt x="1633" y="352"/>
                    <a:pt x="1282" y="1"/>
                    <a:pt x="84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20"/>
            <p:cNvSpPr/>
            <p:nvPr/>
          </p:nvSpPr>
          <p:spPr>
            <a:xfrm>
              <a:off x="3092150" y="3936550"/>
              <a:ext cx="7650" cy="6575"/>
            </a:xfrm>
            <a:custGeom>
              <a:avLst/>
              <a:gdLst/>
              <a:ahLst/>
              <a:cxnLst/>
              <a:rect l="l" t="t" r="r" b="b"/>
              <a:pathLst>
                <a:path w="306" h="263" extrusionOk="0">
                  <a:moveTo>
                    <a:pt x="175" y="0"/>
                  </a:moveTo>
                  <a:cubicBezTo>
                    <a:pt x="59" y="0"/>
                    <a:pt x="1" y="141"/>
                    <a:pt x="83" y="223"/>
                  </a:cubicBezTo>
                  <a:cubicBezTo>
                    <a:pt x="110" y="250"/>
                    <a:pt x="143" y="262"/>
                    <a:pt x="175" y="262"/>
                  </a:cubicBezTo>
                  <a:cubicBezTo>
                    <a:pt x="242" y="262"/>
                    <a:pt x="306" y="210"/>
                    <a:pt x="306" y="132"/>
                  </a:cubicBezTo>
                  <a:cubicBezTo>
                    <a:pt x="306" y="59"/>
                    <a:pt x="247" y="0"/>
                    <a:pt x="17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20"/>
            <p:cNvSpPr/>
            <p:nvPr/>
          </p:nvSpPr>
          <p:spPr>
            <a:xfrm>
              <a:off x="2818525" y="3531050"/>
              <a:ext cx="11500" cy="9850"/>
            </a:xfrm>
            <a:custGeom>
              <a:avLst/>
              <a:gdLst/>
              <a:ahLst/>
              <a:cxnLst/>
              <a:rect l="l" t="t" r="r" b="b"/>
              <a:pathLst>
                <a:path w="460" h="394" extrusionOk="0">
                  <a:moveTo>
                    <a:pt x="263" y="1"/>
                  </a:moveTo>
                  <a:cubicBezTo>
                    <a:pt x="88" y="1"/>
                    <a:pt x="0" y="212"/>
                    <a:pt x="124" y="336"/>
                  </a:cubicBezTo>
                  <a:cubicBezTo>
                    <a:pt x="164" y="376"/>
                    <a:pt x="213" y="394"/>
                    <a:pt x="262" y="394"/>
                  </a:cubicBezTo>
                  <a:cubicBezTo>
                    <a:pt x="363" y="394"/>
                    <a:pt x="459" y="315"/>
                    <a:pt x="459" y="197"/>
                  </a:cubicBezTo>
                  <a:cubicBezTo>
                    <a:pt x="459" y="89"/>
                    <a:pt x="371" y="1"/>
                    <a:pt x="26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20"/>
            <p:cNvSpPr/>
            <p:nvPr/>
          </p:nvSpPr>
          <p:spPr>
            <a:xfrm>
              <a:off x="3405525" y="3565400"/>
              <a:ext cx="16375" cy="16350"/>
            </a:xfrm>
            <a:custGeom>
              <a:avLst/>
              <a:gdLst/>
              <a:ahLst/>
              <a:cxnLst/>
              <a:rect l="l" t="t" r="r" b="b"/>
              <a:pathLst>
                <a:path w="655" h="654" extrusionOk="0">
                  <a:moveTo>
                    <a:pt x="327" y="1"/>
                  </a:moveTo>
                  <a:cubicBezTo>
                    <a:pt x="147" y="1"/>
                    <a:pt x="0" y="147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8" y="654"/>
                    <a:pt x="655" y="508"/>
                    <a:pt x="655" y="327"/>
                  </a:cubicBezTo>
                  <a:cubicBezTo>
                    <a:pt x="655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20"/>
            <p:cNvSpPr/>
            <p:nvPr/>
          </p:nvSpPr>
          <p:spPr>
            <a:xfrm>
              <a:off x="3703100" y="3900600"/>
              <a:ext cx="9825" cy="9800"/>
            </a:xfrm>
            <a:custGeom>
              <a:avLst/>
              <a:gdLst/>
              <a:ahLst/>
              <a:cxnLst/>
              <a:rect l="l" t="t" r="r" b="b"/>
              <a:pathLst>
                <a:path w="393" h="392" extrusionOk="0">
                  <a:moveTo>
                    <a:pt x="197" y="0"/>
                  </a:moveTo>
                  <a:cubicBezTo>
                    <a:pt x="89" y="0"/>
                    <a:pt x="1" y="87"/>
                    <a:pt x="1" y="196"/>
                  </a:cubicBezTo>
                  <a:cubicBezTo>
                    <a:pt x="1" y="304"/>
                    <a:pt x="89" y="392"/>
                    <a:pt x="197" y="392"/>
                  </a:cubicBezTo>
                  <a:cubicBezTo>
                    <a:pt x="306" y="392"/>
                    <a:pt x="392" y="304"/>
                    <a:pt x="392" y="196"/>
                  </a:cubicBezTo>
                  <a:cubicBezTo>
                    <a:pt x="392" y="87"/>
                    <a:pt x="306" y="0"/>
                    <a:pt x="19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20"/>
            <p:cNvSpPr/>
            <p:nvPr/>
          </p:nvSpPr>
          <p:spPr>
            <a:xfrm>
              <a:off x="3787750" y="4132075"/>
              <a:ext cx="16775" cy="16775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5" y="0"/>
                  </a:moveTo>
                  <a:cubicBezTo>
                    <a:pt x="150" y="0"/>
                    <a:pt x="1" y="150"/>
                    <a:pt x="1" y="335"/>
                  </a:cubicBezTo>
                  <a:cubicBezTo>
                    <a:pt x="1" y="521"/>
                    <a:pt x="150" y="670"/>
                    <a:pt x="335" y="670"/>
                  </a:cubicBezTo>
                  <a:cubicBezTo>
                    <a:pt x="521" y="670"/>
                    <a:pt x="670" y="521"/>
                    <a:pt x="670" y="335"/>
                  </a:cubicBezTo>
                  <a:cubicBezTo>
                    <a:pt x="670" y="150"/>
                    <a:pt x="521" y="0"/>
                    <a:pt x="3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20"/>
            <p:cNvSpPr/>
            <p:nvPr/>
          </p:nvSpPr>
          <p:spPr>
            <a:xfrm>
              <a:off x="4205950" y="3709650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1" y="1"/>
                  </a:moveTo>
                  <a:cubicBezTo>
                    <a:pt x="224" y="1"/>
                    <a:pt x="0" y="542"/>
                    <a:pt x="316" y="857"/>
                  </a:cubicBezTo>
                  <a:cubicBezTo>
                    <a:pt x="412" y="954"/>
                    <a:pt x="541" y="1005"/>
                    <a:pt x="671" y="1005"/>
                  </a:cubicBezTo>
                  <a:cubicBezTo>
                    <a:pt x="736" y="1005"/>
                    <a:pt x="801" y="992"/>
                    <a:pt x="863" y="967"/>
                  </a:cubicBezTo>
                  <a:cubicBezTo>
                    <a:pt x="1051" y="889"/>
                    <a:pt x="1174" y="707"/>
                    <a:pt x="1174" y="503"/>
                  </a:cubicBezTo>
                  <a:cubicBezTo>
                    <a:pt x="1174" y="225"/>
                    <a:pt x="948" y="1"/>
                    <a:pt x="67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20"/>
            <p:cNvSpPr/>
            <p:nvPr/>
          </p:nvSpPr>
          <p:spPr>
            <a:xfrm>
              <a:off x="4215000" y="4305625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224" y="1"/>
                  </a:moveTo>
                  <a:cubicBezTo>
                    <a:pt x="76" y="1"/>
                    <a:pt x="0" y="182"/>
                    <a:pt x="106" y="288"/>
                  </a:cubicBezTo>
                  <a:cubicBezTo>
                    <a:pt x="140" y="322"/>
                    <a:pt x="182" y="337"/>
                    <a:pt x="223" y="337"/>
                  </a:cubicBezTo>
                  <a:cubicBezTo>
                    <a:pt x="310" y="337"/>
                    <a:pt x="393" y="271"/>
                    <a:pt x="393" y="169"/>
                  </a:cubicBezTo>
                  <a:cubicBezTo>
                    <a:pt x="393" y="77"/>
                    <a:pt x="318" y="1"/>
                    <a:pt x="226" y="1"/>
                  </a:cubicBezTo>
                  <a:cubicBezTo>
                    <a:pt x="225" y="1"/>
                    <a:pt x="224" y="1"/>
                    <a:pt x="22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20"/>
            <p:cNvSpPr/>
            <p:nvPr/>
          </p:nvSpPr>
          <p:spPr>
            <a:xfrm>
              <a:off x="4140425" y="465487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80" y="639"/>
                    <a:pt x="363" y="670"/>
                    <a:pt x="446" y="670"/>
                  </a:cubicBezTo>
                  <a:cubicBezTo>
                    <a:pt x="617" y="670"/>
                    <a:pt x="782" y="536"/>
                    <a:pt x="782" y="335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20"/>
            <p:cNvSpPr/>
            <p:nvPr/>
          </p:nvSpPr>
          <p:spPr>
            <a:xfrm>
              <a:off x="4108475" y="5022950"/>
              <a:ext cx="34825" cy="33450"/>
            </a:xfrm>
            <a:custGeom>
              <a:avLst/>
              <a:gdLst/>
              <a:ahLst/>
              <a:cxnLst/>
              <a:rect l="l" t="t" r="r" b="b"/>
              <a:pathLst>
                <a:path w="1393" h="1338" extrusionOk="0">
                  <a:moveTo>
                    <a:pt x="723" y="0"/>
                  </a:moveTo>
                  <a:cubicBezTo>
                    <a:pt x="452" y="0"/>
                    <a:pt x="208" y="163"/>
                    <a:pt x="104" y="413"/>
                  </a:cubicBezTo>
                  <a:cubicBezTo>
                    <a:pt x="1" y="662"/>
                    <a:pt x="57" y="951"/>
                    <a:pt x="249" y="1142"/>
                  </a:cubicBezTo>
                  <a:cubicBezTo>
                    <a:pt x="377" y="1270"/>
                    <a:pt x="548" y="1338"/>
                    <a:pt x="722" y="1338"/>
                  </a:cubicBezTo>
                  <a:cubicBezTo>
                    <a:pt x="809" y="1338"/>
                    <a:pt x="895" y="1321"/>
                    <a:pt x="978" y="1287"/>
                  </a:cubicBezTo>
                  <a:cubicBezTo>
                    <a:pt x="1228" y="1182"/>
                    <a:pt x="1392" y="939"/>
                    <a:pt x="1392" y="668"/>
                  </a:cubicBezTo>
                  <a:cubicBezTo>
                    <a:pt x="1392" y="299"/>
                    <a:pt x="1092" y="0"/>
                    <a:pt x="72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20"/>
            <p:cNvSpPr/>
            <p:nvPr/>
          </p:nvSpPr>
          <p:spPr>
            <a:xfrm>
              <a:off x="4428600" y="483265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28" y="0"/>
                  </a:moveTo>
                  <a:cubicBezTo>
                    <a:pt x="393" y="0"/>
                    <a:pt x="181" y="143"/>
                    <a:pt x="90" y="360"/>
                  </a:cubicBezTo>
                  <a:cubicBezTo>
                    <a:pt x="1" y="580"/>
                    <a:pt x="50" y="831"/>
                    <a:pt x="217" y="999"/>
                  </a:cubicBezTo>
                  <a:cubicBezTo>
                    <a:pt x="329" y="1111"/>
                    <a:pt x="480" y="1171"/>
                    <a:pt x="632" y="1171"/>
                  </a:cubicBezTo>
                  <a:cubicBezTo>
                    <a:pt x="707" y="1171"/>
                    <a:pt x="783" y="1156"/>
                    <a:pt x="856" y="1126"/>
                  </a:cubicBezTo>
                  <a:cubicBezTo>
                    <a:pt x="1074" y="1036"/>
                    <a:pt x="1217" y="822"/>
                    <a:pt x="1217" y="585"/>
                  </a:cubicBezTo>
                  <a:cubicBezTo>
                    <a:pt x="1217" y="263"/>
                    <a:pt x="957" y="0"/>
                    <a:pt x="634" y="0"/>
                  </a:cubicBezTo>
                  <a:cubicBezTo>
                    <a:pt x="633" y="0"/>
                    <a:pt x="632" y="0"/>
                    <a:pt x="631" y="0"/>
                  </a:cubicBezTo>
                  <a:cubicBezTo>
                    <a:pt x="630" y="0"/>
                    <a:pt x="629" y="0"/>
                    <a:pt x="62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20"/>
            <p:cNvSpPr/>
            <p:nvPr/>
          </p:nvSpPr>
          <p:spPr>
            <a:xfrm>
              <a:off x="4468750" y="4544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4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20"/>
            <p:cNvSpPr/>
            <p:nvPr/>
          </p:nvSpPr>
          <p:spPr>
            <a:xfrm>
              <a:off x="4546125" y="4054725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49" y="0"/>
                    <a:pt x="1" y="360"/>
                    <a:pt x="212" y="571"/>
                  </a:cubicBezTo>
                  <a:cubicBezTo>
                    <a:pt x="280" y="639"/>
                    <a:pt x="364" y="670"/>
                    <a:pt x="446" y="670"/>
                  </a:cubicBezTo>
                  <a:cubicBezTo>
                    <a:pt x="618" y="670"/>
                    <a:pt x="783" y="536"/>
                    <a:pt x="783" y="335"/>
                  </a:cubicBezTo>
                  <a:cubicBezTo>
                    <a:pt x="783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20"/>
            <p:cNvSpPr/>
            <p:nvPr/>
          </p:nvSpPr>
          <p:spPr>
            <a:xfrm>
              <a:off x="4845900" y="3680400"/>
              <a:ext cx="50200" cy="50225"/>
            </a:xfrm>
            <a:custGeom>
              <a:avLst/>
              <a:gdLst/>
              <a:ahLst/>
              <a:cxnLst/>
              <a:rect l="l" t="t" r="r" b="b"/>
              <a:pathLst>
                <a:path w="2008" h="2009" extrusionOk="0">
                  <a:moveTo>
                    <a:pt x="1003" y="0"/>
                  </a:moveTo>
                  <a:cubicBezTo>
                    <a:pt x="450" y="0"/>
                    <a:pt x="0" y="449"/>
                    <a:pt x="0" y="1004"/>
                  </a:cubicBezTo>
                  <a:cubicBezTo>
                    <a:pt x="0" y="1558"/>
                    <a:pt x="450" y="2008"/>
                    <a:pt x="1003" y="2008"/>
                  </a:cubicBezTo>
                  <a:cubicBezTo>
                    <a:pt x="1558" y="2008"/>
                    <a:pt x="2008" y="1558"/>
                    <a:pt x="2008" y="1004"/>
                  </a:cubicBezTo>
                  <a:cubicBezTo>
                    <a:pt x="2008" y="449"/>
                    <a:pt x="1558" y="0"/>
                    <a:pt x="1003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20"/>
            <p:cNvSpPr/>
            <p:nvPr/>
          </p:nvSpPr>
          <p:spPr>
            <a:xfrm>
              <a:off x="4912750" y="4230350"/>
              <a:ext cx="29375" cy="25125"/>
            </a:xfrm>
            <a:custGeom>
              <a:avLst/>
              <a:gdLst/>
              <a:ahLst/>
              <a:cxnLst/>
              <a:rect l="l" t="t" r="r" b="b"/>
              <a:pathLst>
                <a:path w="1175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4"/>
                    <a:pt x="542" y="1005"/>
                    <a:pt x="673" y="1005"/>
                  </a:cubicBezTo>
                  <a:cubicBezTo>
                    <a:pt x="737" y="1005"/>
                    <a:pt x="802" y="992"/>
                    <a:pt x="865" y="967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5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20"/>
            <p:cNvSpPr/>
            <p:nvPr/>
          </p:nvSpPr>
          <p:spPr>
            <a:xfrm>
              <a:off x="4869550" y="4631875"/>
              <a:ext cx="24475" cy="20975"/>
            </a:xfrm>
            <a:custGeom>
              <a:avLst/>
              <a:gdLst/>
              <a:ahLst/>
              <a:cxnLst/>
              <a:rect l="l" t="t" r="r" b="b"/>
              <a:pathLst>
                <a:path w="979" h="839" extrusionOk="0">
                  <a:moveTo>
                    <a:pt x="560" y="1"/>
                  </a:moveTo>
                  <a:cubicBezTo>
                    <a:pt x="187" y="1"/>
                    <a:pt x="1" y="451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8"/>
                    <a:pt x="791" y="1"/>
                    <a:pt x="56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20"/>
            <p:cNvSpPr/>
            <p:nvPr/>
          </p:nvSpPr>
          <p:spPr>
            <a:xfrm>
              <a:off x="5132350" y="49288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1"/>
                  </a:moveTo>
                  <a:cubicBezTo>
                    <a:pt x="112" y="1"/>
                    <a:pt x="1" y="270"/>
                    <a:pt x="159" y="428"/>
                  </a:cubicBezTo>
                  <a:cubicBezTo>
                    <a:pt x="210" y="480"/>
                    <a:pt x="273" y="503"/>
                    <a:pt x="335" y="503"/>
                  </a:cubicBezTo>
                  <a:cubicBezTo>
                    <a:pt x="463" y="503"/>
                    <a:pt x="587" y="402"/>
                    <a:pt x="588" y="251"/>
                  </a:cubicBezTo>
                  <a:cubicBezTo>
                    <a:pt x="588" y="113"/>
                    <a:pt x="474" y="1"/>
                    <a:pt x="337" y="1"/>
                  </a:cubicBezTo>
                  <a:cubicBezTo>
                    <a:pt x="336" y="1"/>
                    <a:pt x="336" y="1"/>
                    <a:pt x="335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20"/>
            <p:cNvSpPr/>
            <p:nvPr/>
          </p:nvSpPr>
          <p:spPr>
            <a:xfrm>
              <a:off x="5611200" y="5029175"/>
              <a:ext cx="56550" cy="54425"/>
            </a:xfrm>
            <a:custGeom>
              <a:avLst/>
              <a:gdLst/>
              <a:ahLst/>
              <a:cxnLst/>
              <a:rect l="l" t="t" r="r" b="b"/>
              <a:pathLst>
                <a:path w="2262" h="2177" extrusionOk="0">
                  <a:moveTo>
                    <a:pt x="1174" y="1"/>
                  </a:moveTo>
                  <a:cubicBezTo>
                    <a:pt x="734" y="1"/>
                    <a:pt x="338" y="267"/>
                    <a:pt x="169" y="672"/>
                  </a:cubicBezTo>
                  <a:cubicBezTo>
                    <a:pt x="0" y="1078"/>
                    <a:pt x="94" y="1546"/>
                    <a:pt x="405" y="1857"/>
                  </a:cubicBezTo>
                  <a:cubicBezTo>
                    <a:pt x="613" y="2065"/>
                    <a:pt x="892" y="2176"/>
                    <a:pt x="1175" y="2176"/>
                  </a:cubicBezTo>
                  <a:cubicBezTo>
                    <a:pt x="1315" y="2176"/>
                    <a:pt x="1456" y="2149"/>
                    <a:pt x="1591" y="2093"/>
                  </a:cubicBezTo>
                  <a:cubicBezTo>
                    <a:pt x="1996" y="1925"/>
                    <a:pt x="2262" y="1528"/>
                    <a:pt x="2262" y="1089"/>
                  </a:cubicBezTo>
                  <a:cubicBezTo>
                    <a:pt x="2262" y="488"/>
                    <a:pt x="1775" y="1"/>
                    <a:pt x="117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20"/>
            <p:cNvSpPr/>
            <p:nvPr/>
          </p:nvSpPr>
          <p:spPr>
            <a:xfrm>
              <a:off x="5297525" y="5229950"/>
              <a:ext cx="29375" cy="25100"/>
            </a:xfrm>
            <a:custGeom>
              <a:avLst/>
              <a:gdLst/>
              <a:ahLst/>
              <a:cxnLst/>
              <a:rect l="l" t="t" r="r" b="b"/>
              <a:pathLst>
                <a:path w="1175" h="1004" extrusionOk="0">
                  <a:moveTo>
                    <a:pt x="672" y="0"/>
                  </a:moveTo>
                  <a:cubicBezTo>
                    <a:pt x="225" y="0"/>
                    <a:pt x="1" y="541"/>
                    <a:pt x="318" y="857"/>
                  </a:cubicBezTo>
                  <a:cubicBezTo>
                    <a:pt x="414" y="953"/>
                    <a:pt x="542" y="1004"/>
                    <a:pt x="672" y="1004"/>
                  </a:cubicBezTo>
                  <a:cubicBezTo>
                    <a:pt x="737" y="1004"/>
                    <a:pt x="802" y="991"/>
                    <a:pt x="863" y="966"/>
                  </a:cubicBezTo>
                  <a:cubicBezTo>
                    <a:pt x="1052" y="888"/>
                    <a:pt x="1174" y="706"/>
                    <a:pt x="1174" y="502"/>
                  </a:cubicBezTo>
                  <a:cubicBezTo>
                    <a:pt x="1174" y="224"/>
                    <a:pt x="948" y="0"/>
                    <a:pt x="67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20"/>
            <p:cNvSpPr/>
            <p:nvPr/>
          </p:nvSpPr>
          <p:spPr>
            <a:xfrm>
              <a:off x="5618900" y="4155050"/>
              <a:ext cx="19550" cy="16775"/>
            </a:xfrm>
            <a:custGeom>
              <a:avLst/>
              <a:gdLst/>
              <a:ahLst/>
              <a:cxnLst/>
              <a:rect l="l" t="t" r="r" b="b"/>
              <a:pathLst>
                <a:path w="782" h="671" extrusionOk="0">
                  <a:moveTo>
                    <a:pt x="449" y="1"/>
                  </a:moveTo>
                  <a:cubicBezTo>
                    <a:pt x="150" y="1"/>
                    <a:pt x="0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2" y="1"/>
                    <a:pt x="4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20"/>
            <p:cNvSpPr/>
            <p:nvPr/>
          </p:nvSpPr>
          <p:spPr>
            <a:xfrm>
              <a:off x="5471150" y="40421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68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8" y="336"/>
                  </a:cubicBezTo>
                  <a:cubicBezTo>
                    <a:pt x="260" y="336"/>
                    <a:pt x="334" y="261"/>
                    <a:pt x="334" y="168"/>
                  </a:cubicBezTo>
                  <a:cubicBezTo>
                    <a:pt x="334" y="76"/>
                    <a:pt x="260" y="1"/>
                    <a:pt x="168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20"/>
            <p:cNvSpPr/>
            <p:nvPr/>
          </p:nvSpPr>
          <p:spPr>
            <a:xfrm>
              <a:off x="5961850" y="4272175"/>
              <a:ext cx="19575" cy="16775"/>
            </a:xfrm>
            <a:custGeom>
              <a:avLst/>
              <a:gdLst/>
              <a:ahLst/>
              <a:cxnLst/>
              <a:rect l="l" t="t" r="r" b="b"/>
              <a:pathLst>
                <a:path w="783" h="671" extrusionOk="0">
                  <a:moveTo>
                    <a:pt x="447" y="1"/>
                  </a:moveTo>
                  <a:cubicBezTo>
                    <a:pt x="150" y="1"/>
                    <a:pt x="1" y="361"/>
                    <a:pt x="211" y="572"/>
                  </a:cubicBezTo>
                  <a:cubicBezTo>
                    <a:pt x="279" y="640"/>
                    <a:pt x="363" y="670"/>
                    <a:pt x="445" y="670"/>
                  </a:cubicBezTo>
                  <a:cubicBezTo>
                    <a:pt x="617" y="670"/>
                    <a:pt x="782" y="537"/>
                    <a:pt x="782" y="336"/>
                  </a:cubicBezTo>
                  <a:cubicBezTo>
                    <a:pt x="782" y="150"/>
                    <a:pt x="633" y="1"/>
                    <a:pt x="447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20"/>
            <p:cNvSpPr/>
            <p:nvPr/>
          </p:nvSpPr>
          <p:spPr>
            <a:xfrm>
              <a:off x="6121475" y="4449950"/>
              <a:ext cx="29350" cy="25100"/>
            </a:xfrm>
            <a:custGeom>
              <a:avLst/>
              <a:gdLst/>
              <a:ahLst/>
              <a:cxnLst/>
              <a:rect l="l" t="t" r="r" b="b"/>
              <a:pathLst>
                <a:path w="1174" h="1004" extrusionOk="0">
                  <a:moveTo>
                    <a:pt x="669" y="1"/>
                  </a:moveTo>
                  <a:cubicBezTo>
                    <a:pt x="224" y="1"/>
                    <a:pt x="1" y="541"/>
                    <a:pt x="316" y="857"/>
                  </a:cubicBezTo>
                  <a:cubicBezTo>
                    <a:pt x="411" y="953"/>
                    <a:pt x="539" y="1003"/>
                    <a:pt x="670" y="1003"/>
                  </a:cubicBezTo>
                  <a:cubicBezTo>
                    <a:pt x="735" y="1003"/>
                    <a:pt x="800" y="991"/>
                    <a:pt x="863" y="965"/>
                  </a:cubicBezTo>
                  <a:cubicBezTo>
                    <a:pt x="1051" y="887"/>
                    <a:pt x="1172" y="705"/>
                    <a:pt x="1174" y="502"/>
                  </a:cubicBezTo>
                  <a:cubicBezTo>
                    <a:pt x="1174" y="225"/>
                    <a:pt x="948" y="1"/>
                    <a:pt x="671" y="1"/>
                  </a:cubicBezTo>
                  <a:cubicBezTo>
                    <a:pt x="671" y="1"/>
                    <a:pt x="670" y="1"/>
                    <a:pt x="66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20"/>
            <p:cNvSpPr/>
            <p:nvPr/>
          </p:nvSpPr>
          <p:spPr>
            <a:xfrm>
              <a:off x="5971575" y="4832600"/>
              <a:ext cx="9875" cy="8475"/>
            </a:xfrm>
            <a:custGeom>
              <a:avLst/>
              <a:gdLst/>
              <a:ahLst/>
              <a:cxnLst/>
              <a:rect l="l" t="t" r="r" b="b"/>
              <a:pathLst>
                <a:path w="395" h="339" extrusionOk="0">
                  <a:moveTo>
                    <a:pt x="226" y="1"/>
                  </a:moveTo>
                  <a:cubicBezTo>
                    <a:pt x="75" y="2"/>
                    <a:pt x="0" y="183"/>
                    <a:pt x="106" y="289"/>
                  </a:cubicBezTo>
                  <a:cubicBezTo>
                    <a:pt x="140" y="323"/>
                    <a:pt x="182" y="339"/>
                    <a:pt x="224" y="339"/>
                  </a:cubicBezTo>
                  <a:cubicBezTo>
                    <a:pt x="311" y="339"/>
                    <a:pt x="394" y="271"/>
                    <a:pt x="393" y="168"/>
                  </a:cubicBezTo>
                  <a:cubicBezTo>
                    <a:pt x="393" y="75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20"/>
            <p:cNvSpPr/>
            <p:nvPr/>
          </p:nvSpPr>
          <p:spPr>
            <a:xfrm>
              <a:off x="5859375" y="5117050"/>
              <a:ext cx="19575" cy="16750"/>
            </a:xfrm>
            <a:custGeom>
              <a:avLst/>
              <a:gdLst/>
              <a:ahLst/>
              <a:cxnLst/>
              <a:rect l="l" t="t" r="r" b="b"/>
              <a:pathLst>
                <a:path w="783" h="670" extrusionOk="0">
                  <a:moveTo>
                    <a:pt x="448" y="0"/>
                  </a:moveTo>
                  <a:cubicBezTo>
                    <a:pt x="150" y="0"/>
                    <a:pt x="1" y="360"/>
                    <a:pt x="211" y="571"/>
                  </a:cubicBezTo>
                  <a:cubicBezTo>
                    <a:pt x="279" y="639"/>
                    <a:pt x="363" y="670"/>
                    <a:pt x="445" y="670"/>
                  </a:cubicBezTo>
                  <a:cubicBezTo>
                    <a:pt x="617" y="670"/>
                    <a:pt x="782" y="536"/>
                    <a:pt x="782" y="333"/>
                  </a:cubicBezTo>
                  <a:cubicBezTo>
                    <a:pt x="782" y="150"/>
                    <a:pt x="633" y="0"/>
                    <a:pt x="448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20"/>
            <p:cNvSpPr/>
            <p:nvPr/>
          </p:nvSpPr>
          <p:spPr>
            <a:xfrm>
              <a:off x="6292925" y="4272175"/>
              <a:ext cx="29350" cy="25125"/>
            </a:xfrm>
            <a:custGeom>
              <a:avLst/>
              <a:gdLst/>
              <a:ahLst/>
              <a:cxnLst/>
              <a:rect l="l" t="t" r="r" b="b"/>
              <a:pathLst>
                <a:path w="1174" h="1005" extrusionOk="0">
                  <a:moveTo>
                    <a:pt x="672" y="1"/>
                  </a:moveTo>
                  <a:cubicBezTo>
                    <a:pt x="225" y="1"/>
                    <a:pt x="1" y="542"/>
                    <a:pt x="317" y="857"/>
                  </a:cubicBezTo>
                  <a:cubicBezTo>
                    <a:pt x="414" y="953"/>
                    <a:pt x="542" y="1004"/>
                    <a:pt x="673" y="1004"/>
                  </a:cubicBezTo>
                  <a:cubicBezTo>
                    <a:pt x="737" y="1004"/>
                    <a:pt x="802" y="992"/>
                    <a:pt x="865" y="966"/>
                  </a:cubicBezTo>
                  <a:cubicBezTo>
                    <a:pt x="1051" y="889"/>
                    <a:pt x="1174" y="706"/>
                    <a:pt x="1174" y="503"/>
                  </a:cubicBezTo>
                  <a:cubicBezTo>
                    <a:pt x="1174" y="226"/>
                    <a:pt x="950" y="1"/>
                    <a:pt x="67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20"/>
            <p:cNvSpPr/>
            <p:nvPr/>
          </p:nvSpPr>
          <p:spPr>
            <a:xfrm>
              <a:off x="6667325" y="4238725"/>
              <a:ext cx="37650" cy="37675"/>
            </a:xfrm>
            <a:custGeom>
              <a:avLst/>
              <a:gdLst/>
              <a:ahLst/>
              <a:cxnLst/>
              <a:rect l="l" t="t" r="r" b="b"/>
              <a:pathLst>
                <a:path w="1506" h="1507" extrusionOk="0">
                  <a:moveTo>
                    <a:pt x="752" y="1"/>
                  </a:moveTo>
                  <a:cubicBezTo>
                    <a:pt x="336" y="1"/>
                    <a:pt x="0" y="337"/>
                    <a:pt x="0" y="753"/>
                  </a:cubicBezTo>
                  <a:cubicBezTo>
                    <a:pt x="0" y="1170"/>
                    <a:pt x="336" y="1506"/>
                    <a:pt x="752" y="1506"/>
                  </a:cubicBezTo>
                  <a:cubicBezTo>
                    <a:pt x="1169" y="1506"/>
                    <a:pt x="1505" y="1170"/>
                    <a:pt x="1505" y="753"/>
                  </a:cubicBezTo>
                  <a:cubicBezTo>
                    <a:pt x="1505" y="337"/>
                    <a:pt x="1169" y="1"/>
                    <a:pt x="7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20"/>
            <p:cNvSpPr/>
            <p:nvPr/>
          </p:nvSpPr>
          <p:spPr>
            <a:xfrm>
              <a:off x="6423400" y="3977325"/>
              <a:ext cx="34800" cy="33500"/>
            </a:xfrm>
            <a:custGeom>
              <a:avLst/>
              <a:gdLst/>
              <a:ahLst/>
              <a:cxnLst/>
              <a:rect l="l" t="t" r="r" b="b"/>
              <a:pathLst>
                <a:path w="1392" h="1340" extrusionOk="0">
                  <a:moveTo>
                    <a:pt x="724" y="0"/>
                  </a:moveTo>
                  <a:cubicBezTo>
                    <a:pt x="452" y="0"/>
                    <a:pt x="208" y="163"/>
                    <a:pt x="105" y="414"/>
                  </a:cubicBezTo>
                  <a:cubicBezTo>
                    <a:pt x="0" y="664"/>
                    <a:pt x="58" y="952"/>
                    <a:pt x="250" y="1144"/>
                  </a:cubicBezTo>
                  <a:cubicBezTo>
                    <a:pt x="378" y="1272"/>
                    <a:pt x="549" y="1340"/>
                    <a:pt x="723" y="1340"/>
                  </a:cubicBezTo>
                  <a:cubicBezTo>
                    <a:pt x="809" y="1340"/>
                    <a:pt x="896" y="1323"/>
                    <a:pt x="979" y="1289"/>
                  </a:cubicBezTo>
                  <a:cubicBezTo>
                    <a:pt x="1229" y="1184"/>
                    <a:pt x="1392" y="940"/>
                    <a:pt x="1392" y="670"/>
                  </a:cubicBezTo>
                  <a:cubicBezTo>
                    <a:pt x="1392" y="301"/>
                    <a:pt x="1093" y="0"/>
                    <a:pt x="72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20"/>
            <p:cNvSpPr/>
            <p:nvPr/>
          </p:nvSpPr>
          <p:spPr>
            <a:xfrm>
              <a:off x="6661675" y="4868175"/>
              <a:ext cx="24500" cy="20975"/>
            </a:xfrm>
            <a:custGeom>
              <a:avLst/>
              <a:gdLst/>
              <a:ahLst/>
              <a:cxnLst/>
              <a:rect l="l" t="t" r="r" b="b"/>
              <a:pathLst>
                <a:path w="980" h="839" extrusionOk="0">
                  <a:moveTo>
                    <a:pt x="561" y="1"/>
                  </a:moveTo>
                  <a:cubicBezTo>
                    <a:pt x="187" y="1"/>
                    <a:pt x="0" y="451"/>
                    <a:pt x="265" y="715"/>
                  </a:cubicBezTo>
                  <a:cubicBezTo>
                    <a:pt x="350" y="800"/>
                    <a:pt x="455" y="838"/>
                    <a:pt x="557" y="838"/>
                  </a:cubicBezTo>
                  <a:cubicBezTo>
                    <a:pt x="773" y="838"/>
                    <a:pt x="980" y="671"/>
                    <a:pt x="980" y="419"/>
                  </a:cubicBezTo>
                  <a:cubicBezTo>
                    <a:pt x="978" y="188"/>
                    <a:pt x="791" y="1"/>
                    <a:pt x="561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20"/>
            <p:cNvSpPr/>
            <p:nvPr/>
          </p:nvSpPr>
          <p:spPr>
            <a:xfrm>
              <a:off x="6598300" y="5160950"/>
              <a:ext cx="37650" cy="37650"/>
            </a:xfrm>
            <a:custGeom>
              <a:avLst/>
              <a:gdLst/>
              <a:ahLst/>
              <a:cxnLst/>
              <a:rect l="l" t="t" r="r" b="b"/>
              <a:pathLst>
                <a:path w="1506" h="1506" extrusionOk="0">
                  <a:moveTo>
                    <a:pt x="754" y="1"/>
                  </a:moveTo>
                  <a:cubicBezTo>
                    <a:pt x="338" y="1"/>
                    <a:pt x="0" y="337"/>
                    <a:pt x="0" y="752"/>
                  </a:cubicBezTo>
                  <a:cubicBezTo>
                    <a:pt x="0" y="1168"/>
                    <a:pt x="338" y="1506"/>
                    <a:pt x="754" y="1506"/>
                  </a:cubicBezTo>
                  <a:cubicBezTo>
                    <a:pt x="1169" y="1506"/>
                    <a:pt x="1505" y="1168"/>
                    <a:pt x="1505" y="752"/>
                  </a:cubicBezTo>
                  <a:cubicBezTo>
                    <a:pt x="1505" y="337"/>
                    <a:pt x="1169" y="1"/>
                    <a:pt x="754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20"/>
            <p:cNvSpPr/>
            <p:nvPr/>
          </p:nvSpPr>
          <p:spPr>
            <a:xfrm>
              <a:off x="7008150" y="45670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7" y="0"/>
                  </a:moveTo>
                  <a:cubicBezTo>
                    <a:pt x="112" y="0"/>
                    <a:pt x="0" y="271"/>
                    <a:pt x="159" y="429"/>
                  </a:cubicBezTo>
                  <a:cubicBezTo>
                    <a:pt x="210" y="480"/>
                    <a:pt x="272" y="503"/>
                    <a:pt x="334" y="503"/>
                  </a:cubicBezTo>
                  <a:cubicBezTo>
                    <a:pt x="462" y="503"/>
                    <a:pt x="586" y="403"/>
                    <a:pt x="586" y="251"/>
                  </a:cubicBezTo>
                  <a:cubicBezTo>
                    <a:pt x="586" y="112"/>
                    <a:pt x="474" y="0"/>
                    <a:pt x="337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20"/>
            <p:cNvSpPr/>
            <p:nvPr/>
          </p:nvSpPr>
          <p:spPr>
            <a:xfrm>
              <a:off x="7231925" y="4481300"/>
              <a:ext cx="12575" cy="12600"/>
            </a:xfrm>
            <a:custGeom>
              <a:avLst/>
              <a:gdLst/>
              <a:ahLst/>
              <a:cxnLst/>
              <a:rect l="l" t="t" r="r" b="b"/>
              <a:pathLst>
                <a:path w="503" h="504" extrusionOk="0">
                  <a:moveTo>
                    <a:pt x="252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3"/>
                    <a:pt x="252" y="503"/>
                  </a:cubicBezTo>
                  <a:cubicBezTo>
                    <a:pt x="389" y="503"/>
                    <a:pt x="503" y="390"/>
                    <a:pt x="503" y="252"/>
                  </a:cubicBezTo>
                  <a:cubicBezTo>
                    <a:pt x="503" y="113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20"/>
            <p:cNvSpPr/>
            <p:nvPr/>
          </p:nvSpPr>
          <p:spPr>
            <a:xfrm>
              <a:off x="7253500" y="4075600"/>
              <a:ext cx="24450" cy="20975"/>
            </a:xfrm>
            <a:custGeom>
              <a:avLst/>
              <a:gdLst/>
              <a:ahLst/>
              <a:cxnLst/>
              <a:rect l="l" t="t" r="r" b="b"/>
              <a:pathLst>
                <a:path w="978" h="839" extrusionOk="0">
                  <a:moveTo>
                    <a:pt x="559" y="1"/>
                  </a:moveTo>
                  <a:cubicBezTo>
                    <a:pt x="187" y="1"/>
                    <a:pt x="0" y="452"/>
                    <a:pt x="263" y="715"/>
                  </a:cubicBezTo>
                  <a:cubicBezTo>
                    <a:pt x="349" y="800"/>
                    <a:pt x="454" y="839"/>
                    <a:pt x="557" y="839"/>
                  </a:cubicBezTo>
                  <a:cubicBezTo>
                    <a:pt x="772" y="839"/>
                    <a:pt x="978" y="672"/>
                    <a:pt x="978" y="419"/>
                  </a:cubicBezTo>
                  <a:cubicBezTo>
                    <a:pt x="978" y="189"/>
                    <a:pt x="791" y="1"/>
                    <a:pt x="55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20"/>
            <p:cNvSpPr/>
            <p:nvPr/>
          </p:nvSpPr>
          <p:spPr>
            <a:xfrm>
              <a:off x="7318325" y="5190225"/>
              <a:ext cx="24475" cy="20950"/>
            </a:xfrm>
            <a:custGeom>
              <a:avLst/>
              <a:gdLst/>
              <a:ahLst/>
              <a:cxnLst/>
              <a:rect l="l" t="t" r="r" b="b"/>
              <a:pathLst>
                <a:path w="979" h="838" extrusionOk="0">
                  <a:moveTo>
                    <a:pt x="560" y="0"/>
                  </a:moveTo>
                  <a:cubicBezTo>
                    <a:pt x="186" y="0"/>
                    <a:pt x="1" y="450"/>
                    <a:pt x="264" y="715"/>
                  </a:cubicBezTo>
                  <a:cubicBezTo>
                    <a:pt x="349" y="800"/>
                    <a:pt x="453" y="838"/>
                    <a:pt x="556" y="838"/>
                  </a:cubicBezTo>
                  <a:cubicBezTo>
                    <a:pt x="771" y="838"/>
                    <a:pt x="978" y="671"/>
                    <a:pt x="978" y="419"/>
                  </a:cubicBezTo>
                  <a:cubicBezTo>
                    <a:pt x="978" y="187"/>
                    <a:pt x="790" y="0"/>
                    <a:pt x="560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20"/>
            <p:cNvSpPr/>
            <p:nvPr/>
          </p:nvSpPr>
          <p:spPr>
            <a:xfrm>
              <a:off x="6908400" y="37556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1" y="746"/>
                    <a:pt x="65" y="1070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7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6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20"/>
            <p:cNvSpPr/>
            <p:nvPr/>
          </p:nvSpPr>
          <p:spPr>
            <a:xfrm>
              <a:off x="7277175" y="3450350"/>
              <a:ext cx="19625" cy="16800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449" y="0"/>
                  </a:moveTo>
                  <a:cubicBezTo>
                    <a:pt x="150" y="0"/>
                    <a:pt x="1" y="360"/>
                    <a:pt x="212" y="573"/>
                  </a:cubicBezTo>
                  <a:cubicBezTo>
                    <a:pt x="280" y="641"/>
                    <a:pt x="363" y="671"/>
                    <a:pt x="446" y="671"/>
                  </a:cubicBezTo>
                  <a:cubicBezTo>
                    <a:pt x="618" y="671"/>
                    <a:pt x="783" y="537"/>
                    <a:pt x="784" y="335"/>
                  </a:cubicBezTo>
                  <a:cubicBezTo>
                    <a:pt x="784" y="151"/>
                    <a:pt x="633" y="0"/>
                    <a:pt x="449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20"/>
            <p:cNvSpPr/>
            <p:nvPr/>
          </p:nvSpPr>
          <p:spPr>
            <a:xfrm>
              <a:off x="6421150" y="35172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4" y="0"/>
                  </a:moveTo>
                  <a:cubicBezTo>
                    <a:pt x="509" y="0"/>
                    <a:pt x="234" y="184"/>
                    <a:pt x="117" y="465"/>
                  </a:cubicBezTo>
                  <a:cubicBezTo>
                    <a:pt x="0" y="746"/>
                    <a:pt x="65" y="1071"/>
                    <a:pt x="280" y="1286"/>
                  </a:cubicBezTo>
                  <a:cubicBezTo>
                    <a:pt x="424" y="1430"/>
                    <a:pt x="617" y="1506"/>
                    <a:pt x="813" y="1506"/>
                  </a:cubicBezTo>
                  <a:cubicBezTo>
                    <a:pt x="910" y="1506"/>
                    <a:pt x="1008" y="1488"/>
                    <a:pt x="1101" y="1449"/>
                  </a:cubicBezTo>
                  <a:cubicBezTo>
                    <a:pt x="1382" y="1332"/>
                    <a:pt x="1566" y="1057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20"/>
            <p:cNvSpPr/>
            <p:nvPr/>
          </p:nvSpPr>
          <p:spPr>
            <a:xfrm>
              <a:off x="7301875" y="2971500"/>
              <a:ext cx="30450" cy="29275"/>
            </a:xfrm>
            <a:custGeom>
              <a:avLst/>
              <a:gdLst/>
              <a:ahLst/>
              <a:cxnLst/>
              <a:rect l="l" t="t" r="r" b="b"/>
              <a:pathLst>
                <a:path w="1218" h="1171" extrusionOk="0">
                  <a:moveTo>
                    <a:pt x="635" y="0"/>
                  </a:moveTo>
                  <a:cubicBezTo>
                    <a:pt x="634" y="0"/>
                    <a:pt x="633" y="0"/>
                    <a:pt x="632" y="0"/>
                  </a:cubicBezTo>
                  <a:cubicBezTo>
                    <a:pt x="396" y="0"/>
                    <a:pt x="182" y="142"/>
                    <a:pt x="91" y="361"/>
                  </a:cubicBezTo>
                  <a:cubicBezTo>
                    <a:pt x="1" y="580"/>
                    <a:pt x="50" y="831"/>
                    <a:pt x="218" y="999"/>
                  </a:cubicBezTo>
                  <a:cubicBezTo>
                    <a:pt x="330" y="1111"/>
                    <a:pt x="480" y="1171"/>
                    <a:pt x="632" y="1171"/>
                  </a:cubicBezTo>
                  <a:cubicBezTo>
                    <a:pt x="708" y="1171"/>
                    <a:pt x="784" y="1156"/>
                    <a:pt x="856" y="1126"/>
                  </a:cubicBezTo>
                  <a:cubicBezTo>
                    <a:pt x="1076" y="1035"/>
                    <a:pt x="1218" y="823"/>
                    <a:pt x="1218" y="585"/>
                  </a:cubicBezTo>
                  <a:cubicBezTo>
                    <a:pt x="1218" y="263"/>
                    <a:pt x="956" y="0"/>
                    <a:pt x="635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20"/>
            <p:cNvSpPr/>
            <p:nvPr/>
          </p:nvSpPr>
          <p:spPr>
            <a:xfrm>
              <a:off x="7341275" y="2551175"/>
              <a:ext cx="39150" cy="37675"/>
            </a:xfrm>
            <a:custGeom>
              <a:avLst/>
              <a:gdLst/>
              <a:ahLst/>
              <a:cxnLst/>
              <a:rect l="l" t="t" r="r" b="b"/>
              <a:pathLst>
                <a:path w="1566" h="1507" extrusionOk="0">
                  <a:moveTo>
                    <a:pt x="812" y="1"/>
                  </a:moveTo>
                  <a:cubicBezTo>
                    <a:pt x="509" y="1"/>
                    <a:pt x="234" y="184"/>
                    <a:pt x="117" y="465"/>
                  </a:cubicBezTo>
                  <a:cubicBezTo>
                    <a:pt x="1" y="747"/>
                    <a:pt x="65" y="1071"/>
                    <a:pt x="280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7"/>
                    <a:pt x="1566" y="754"/>
                  </a:cubicBezTo>
                  <a:cubicBezTo>
                    <a:pt x="1566" y="337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20"/>
            <p:cNvSpPr/>
            <p:nvPr/>
          </p:nvSpPr>
          <p:spPr>
            <a:xfrm>
              <a:off x="5536100" y="25113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0"/>
                  </a:moveTo>
                  <a:cubicBezTo>
                    <a:pt x="74" y="0"/>
                    <a:pt x="1" y="73"/>
                    <a:pt x="1" y="164"/>
                  </a:cubicBezTo>
                  <a:cubicBezTo>
                    <a:pt x="1" y="254"/>
                    <a:pt x="74" y="327"/>
                    <a:pt x="164" y="327"/>
                  </a:cubicBezTo>
                  <a:cubicBezTo>
                    <a:pt x="254" y="327"/>
                    <a:pt x="327" y="254"/>
                    <a:pt x="327" y="164"/>
                  </a:cubicBezTo>
                  <a:cubicBezTo>
                    <a:pt x="327" y="73"/>
                    <a:pt x="254" y="0"/>
                    <a:pt x="164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20"/>
            <p:cNvSpPr/>
            <p:nvPr/>
          </p:nvSpPr>
          <p:spPr>
            <a:xfrm>
              <a:off x="5668925" y="2896675"/>
              <a:ext cx="39600" cy="38100"/>
            </a:xfrm>
            <a:custGeom>
              <a:avLst/>
              <a:gdLst/>
              <a:ahLst/>
              <a:cxnLst/>
              <a:rect l="l" t="t" r="r" b="b"/>
              <a:pathLst>
                <a:path w="1584" h="1524" extrusionOk="0">
                  <a:moveTo>
                    <a:pt x="823" y="1"/>
                  </a:moveTo>
                  <a:cubicBezTo>
                    <a:pt x="515" y="1"/>
                    <a:pt x="237" y="186"/>
                    <a:pt x="119" y="470"/>
                  </a:cubicBezTo>
                  <a:cubicBezTo>
                    <a:pt x="1" y="756"/>
                    <a:pt x="67" y="1083"/>
                    <a:pt x="283" y="1301"/>
                  </a:cubicBezTo>
                  <a:cubicBezTo>
                    <a:pt x="429" y="1446"/>
                    <a:pt x="624" y="1524"/>
                    <a:pt x="823" y="1524"/>
                  </a:cubicBezTo>
                  <a:cubicBezTo>
                    <a:pt x="921" y="1524"/>
                    <a:pt x="1020" y="1505"/>
                    <a:pt x="1114" y="1466"/>
                  </a:cubicBezTo>
                  <a:cubicBezTo>
                    <a:pt x="1398" y="1347"/>
                    <a:pt x="1584" y="1069"/>
                    <a:pt x="1584" y="762"/>
                  </a:cubicBezTo>
                  <a:cubicBezTo>
                    <a:pt x="1584" y="341"/>
                    <a:pt x="1243" y="1"/>
                    <a:pt x="823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20"/>
            <p:cNvSpPr/>
            <p:nvPr/>
          </p:nvSpPr>
          <p:spPr>
            <a:xfrm>
              <a:off x="4176575" y="2368400"/>
              <a:ext cx="30000" cy="25650"/>
            </a:xfrm>
            <a:custGeom>
              <a:avLst/>
              <a:gdLst/>
              <a:ahLst/>
              <a:cxnLst/>
              <a:rect l="l" t="t" r="r" b="b"/>
              <a:pathLst>
                <a:path w="1200" h="1026" extrusionOk="0">
                  <a:moveTo>
                    <a:pt x="686" y="0"/>
                  </a:moveTo>
                  <a:cubicBezTo>
                    <a:pt x="229" y="0"/>
                    <a:pt x="0" y="553"/>
                    <a:pt x="323" y="876"/>
                  </a:cubicBezTo>
                  <a:cubicBezTo>
                    <a:pt x="421" y="974"/>
                    <a:pt x="552" y="1026"/>
                    <a:pt x="686" y="1026"/>
                  </a:cubicBezTo>
                  <a:cubicBezTo>
                    <a:pt x="752" y="1026"/>
                    <a:pt x="819" y="1013"/>
                    <a:pt x="882" y="987"/>
                  </a:cubicBezTo>
                  <a:cubicBezTo>
                    <a:pt x="1073" y="908"/>
                    <a:pt x="1199" y="721"/>
                    <a:pt x="1199" y="513"/>
                  </a:cubicBezTo>
                  <a:cubicBezTo>
                    <a:pt x="1198" y="230"/>
                    <a:pt x="969" y="0"/>
                    <a:pt x="686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3" name="Google Shape;14923;p20"/>
          <p:cNvGrpSpPr/>
          <p:nvPr/>
        </p:nvGrpSpPr>
        <p:grpSpPr>
          <a:xfrm rot="10800000">
            <a:off x="-128548" y="-503997"/>
            <a:ext cx="9358095" cy="6205603"/>
            <a:chOff x="236675" y="487975"/>
            <a:chExt cx="7144675" cy="4737825"/>
          </a:xfrm>
        </p:grpSpPr>
        <p:sp>
          <p:nvSpPr>
            <p:cNvPr id="14924" name="Google Shape;14924;p20"/>
            <p:cNvSpPr/>
            <p:nvPr/>
          </p:nvSpPr>
          <p:spPr>
            <a:xfrm>
              <a:off x="3851750" y="1063075"/>
              <a:ext cx="20075" cy="17200"/>
            </a:xfrm>
            <a:custGeom>
              <a:avLst/>
              <a:gdLst/>
              <a:ahLst/>
              <a:cxnLst/>
              <a:rect l="l" t="t" r="r" b="b"/>
              <a:pathLst>
                <a:path w="803" h="688" extrusionOk="0">
                  <a:moveTo>
                    <a:pt x="460" y="0"/>
                  </a:moveTo>
                  <a:cubicBezTo>
                    <a:pt x="154" y="0"/>
                    <a:pt x="0" y="370"/>
                    <a:pt x="216" y="587"/>
                  </a:cubicBezTo>
                  <a:cubicBezTo>
                    <a:pt x="286" y="657"/>
                    <a:pt x="372" y="688"/>
                    <a:pt x="456" y="688"/>
                  </a:cubicBezTo>
                  <a:cubicBezTo>
                    <a:pt x="633" y="688"/>
                    <a:pt x="802" y="551"/>
                    <a:pt x="802" y="345"/>
                  </a:cubicBezTo>
                  <a:cubicBezTo>
                    <a:pt x="802" y="154"/>
                    <a:pt x="649" y="0"/>
                    <a:pt x="4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20"/>
            <p:cNvSpPr/>
            <p:nvPr/>
          </p:nvSpPr>
          <p:spPr>
            <a:xfrm>
              <a:off x="3594200" y="874250"/>
              <a:ext cx="30125" cy="25775"/>
            </a:xfrm>
            <a:custGeom>
              <a:avLst/>
              <a:gdLst/>
              <a:ahLst/>
              <a:cxnLst/>
              <a:rect l="l" t="t" r="r" b="b"/>
              <a:pathLst>
                <a:path w="1205" h="1031" extrusionOk="0">
                  <a:moveTo>
                    <a:pt x="689" y="0"/>
                  </a:moveTo>
                  <a:cubicBezTo>
                    <a:pt x="230" y="0"/>
                    <a:pt x="1" y="555"/>
                    <a:pt x="325" y="879"/>
                  </a:cubicBezTo>
                  <a:cubicBezTo>
                    <a:pt x="424" y="978"/>
                    <a:pt x="556" y="1030"/>
                    <a:pt x="690" y="1030"/>
                  </a:cubicBezTo>
                  <a:cubicBezTo>
                    <a:pt x="756" y="1030"/>
                    <a:pt x="823" y="1017"/>
                    <a:pt x="886" y="991"/>
                  </a:cubicBezTo>
                  <a:cubicBezTo>
                    <a:pt x="1079" y="911"/>
                    <a:pt x="1204" y="723"/>
                    <a:pt x="1204" y="515"/>
                  </a:cubicBezTo>
                  <a:cubicBezTo>
                    <a:pt x="1204" y="230"/>
                    <a:pt x="974" y="0"/>
                    <a:pt x="68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20"/>
            <p:cNvSpPr/>
            <p:nvPr/>
          </p:nvSpPr>
          <p:spPr>
            <a:xfrm>
              <a:off x="3248025" y="912850"/>
              <a:ext cx="10075" cy="8600"/>
            </a:xfrm>
            <a:custGeom>
              <a:avLst/>
              <a:gdLst/>
              <a:ahLst/>
              <a:cxnLst/>
              <a:rect l="l" t="t" r="r" b="b"/>
              <a:pathLst>
                <a:path w="403" h="344" extrusionOk="0">
                  <a:moveTo>
                    <a:pt x="229" y="1"/>
                  </a:moveTo>
                  <a:cubicBezTo>
                    <a:pt x="76" y="1"/>
                    <a:pt x="0" y="186"/>
                    <a:pt x="108" y="293"/>
                  </a:cubicBezTo>
                  <a:cubicBezTo>
                    <a:pt x="143" y="328"/>
                    <a:pt x="187" y="344"/>
                    <a:pt x="229" y="344"/>
                  </a:cubicBezTo>
                  <a:cubicBezTo>
                    <a:pt x="318" y="344"/>
                    <a:pt x="402" y="275"/>
                    <a:pt x="402" y="172"/>
                  </a:cubicBezTo>
                  <a:cubicBezTo>
                    <a:pt x="401" y="76"/>
                    <a:pt x="325" y="1"/>
                    <a:pt x="22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20"/>
            <p:cNvSpPr/>
            <p:nvPr/>
          </p:nvSpPr>
          <p:spPr>
            <a:xfrm>
              <a:off x="3231300" y="1193250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613" y="0"/>
                  </a:moveTo>
                  <a:cubicBezTo>
                    <a:pt x="204" y="0"/>
                    <a:pt x="1" y="495"/>
                    <a:pt x="289" y="783"/>
                  </a:cubicBezTo>
                  <a:cubicBezTo>
                    <a:pt x="382" y="876"/>
                    <a:pt x="497" y="917"/>
                    <a:pt x="609" y="917"/>
                  </a:cubicBezTo>
                  <a:cubicBezTo>
                    <a:pt x="845" y="917"/>
                    <a:pt x="1071" y="734"/>
                    <a:pt x="1071" y="458"/>
                  </a:cubicBezTo>
                  <a:cubicBezTo>
                    <a:pt x="1071" y="207"/>
                    <a:pt x="865" y="0"/>
                    <a:pt x="6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20"/>
            <p:cNvSpPr/>
            <p:nvPr/>
          </p:nvSpPr>
          <p:spPr>
            <a:xfrm>
              <a:off x="3920725" y="795525"/>
              <a:ext cx="29775" cy="28650"/>
            </a:xfrm>
            <a:custGeom>
              <a:avLst/>
              <a:gdLst/>
              <a:ahLst/>
              <a:cxnLst/>
              <a:rect l="l" t="t" r="r" b="b"/>
              <a:pathLst>
                <a:path w="1191" h="1146" extrusionOk="0">
                  <a:moveTo>
                    <a:pt x="619" y="1"/>
                  </a:moveTo>
                  <a:cubicBezTo>
                    <a:pt x="387" y="1"/>
                    <a:pt x="178" y="140"/>
                    <a:pt x="90" y="354"/>
                  </a:cubicBezTo>
                  <a:cubicBezTo>
                    <a:pt x="0" y="569"/>
                    <a:pt x="50" y="815"/>
                    <a:pt x="214" y="978"/>
                  </a:cubicBezTo>
                  <a:cubicBezTo>
                    <a:pt x="324" y="1088"/>
                    <a:pt x="470" y="1146"/>
                    <a:pt x="619" y="1146"/>
                  </a:cubicBezTo>
                  <a:cubicBezTo>
                    <a:pt x="692" y="1146"/>
                    <a:pt x="766" y="1132"/>
                    <a:pt x="837" y="1103"/>
                  </a:cubicBezTo>
                  <a:cubicBezTo>
                    <a:pt x="1051" y="1013"/>
                    <a:pt x="1190" y="806"/>
                    <a:pt x="1190" y="574"/>
                  </a:cubicBezTo>
                  <a:cubicBezTo>
                    <a:pt x="1190" y="257"/>
                    <a:pt x="934" y="1"/>
                    <a:pt x="619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20"/>
            <p:cNvSpPr/>
            <p:nvPr/>
          </p:nvSpPr>
          <p:spPr>
            <a:xfrm>
              <a:off x="4216075" y="1307725"/>
              <a:ext cx="13400" cy="11450"/>
            </a:xfrm>
            <a:custGeom>
              <a:avLst/>
              <a:gdLst/>
              <a:ahLst/>
              <a:cxnLst/>
              <a:rect l="l" t="t" r="r" b="b"/>
              <a:pathLst>
                <a:path w="536" h="458" extrusionOk="0">
                  <a:moveTo>
                    <a:pt x="310" y="1"/>
                  </a:moveTo>
                  <a:cubicBezTo>
                    <a:pt x="309" y="1"/>
                    <a:pt x="308" y="1"/>
                    <a:pt x="307" y="1"/>
                  </a:cubicBezTo>
                  <a:cubicBezTo>
                    <a:pt x="102" y="1"/>
                    <a:pt x="1" y="246"/>
                    <a:pt x="145" y="390"/>
                  </a:cubicBezTo>
                  <a:cubicBezTo>
                    <a:pt x="192" y="437"/>
                    <a:pt x="249" y="458"/>
                    <a:pt x="305" y="458"/>
                  </a:cubicBezTo>
                  <a:cubicBezTo>
                    <a:pt x="423" y="458"/>
                    <a:pt x="536" y="367"/>
                    <a:pt x="536" y="230"/>
                  </a:cubicBezTo>
                  <a:cubicBezTo>
                    <a:pt x="536" y="103"/>
                    <a:pt x="434" y="1"/>
                    <a:pt x="31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20"/>
            <p:cNvSpPr/>
            <p:nvPr/>
          </p:nvSpPr>
          <p:spPr>
            <a:xfrm>
              <a:off x="3383950" y="1619575"/>
              <a:ext cx="60100" cy="60125"/>
            </a:xfrm>
            <a:custGeom>
              <a:avLst/>
              <a:gdLst/>
              <a:ahLst/>
              <a:cxnLst/>
              <a:rect l="l" t="t" r="r" b="b"/>
              <a:pathLst>
                <a:path w="2404" h="2405" extrusionOk="0">
                  <a:moveTo>
                    <a:pt x="1201" y="1"/>
                  </a:moveTo>
                  <a:cubicBezTo>
                    <a:pt x="539" y="1"/>
                    <a:pt x="1" y="539"/>
                    <a:pt x="1" y="1203"/>
                  </a:cubicBezTo>
                  <a:cubicBezTo>
                    <a:pt x="1" y="1867"/>
                    <a:pt x="539" y="2405"/>
                    <a:pt x="1201" y="2405"/>
                  </a:cubicBezTo>
                  <a:cubicBezTo>
                    <a:pt x="1865" y="2405"/>
                    <a:pt x="2403" y="1867"/>
                    <a:pt x="2403" y="1203"/>
                  </a:cubicBezTo>
                  <a:cubicBezTo>
                    <a:pt x="2403" y="539"/>
                    <a:pt x="1865" y="1"/>
                    <a:pt x="120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20"/>
            <p:cNvSpPr/>
            <p:nvPr/>
          </p:nvSpPr>
          <p:spPr>
            <a:xfrm>
              <a:off x="2897525" y="1138900"/>
              <a:ext cx="14350" cy="14325"/>
            </a:xfrm>
            <a:custGeom>
              <a:avLst/>
              <a:gdLst/>
              <a:ahLst/>
              <a:cxnLst/>
              <a:rect l="l" t="t" r="r" b="b"/>
              <a:pathLst>
                <a:path w="574" h="573" extrusionOk="0">
                  <a:moveTo>
                    <a:pt x="287" y="1"/>
                  </a:moveTo>
                  <a:cubicBezTo>
                    <a:pt x="129" y="1"/>
                    <a:pt x="0" y="128"/>
                    <a:pt x="0" y="286"/>
                  </a:cubicBezTo>
                  <a:cubicBezTo>
                    <a:pt x="0" y="445"/>
                    <a:pt x="129" y="572"/>
                    <a:pt x="287" y="572"/>
                  </a:cubicBezTo>
                  <a:cubicBezTo>
                    <a:pt x="444" y="572"/>
                    <a:pt x="573" y="445"/>
                    <a:pt x="573" y="286"/>
                  </a:cubicBezTo>
                  <a:cubicBezTo>
                    <a:pt x="573" y="128"/>
                    <a:pt x="444" y="1"/>
                    <a:pt x="28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20"/>
            <p:cNvSpPr/>
            <p:nvPr/>
          </p:nvSpPr>
          <p:spPr>
            <a:xfrm>
              <a:off x="4624950" y="740575"/>
              <a:ext cx="30500" cy="26100"/>
            </a:xfrm>
            <a:custGeom>
              <a:avLst/>
              <a:gdLst/>
              <a:ahLst/>
              <a:cxnLst/>
              <a:rect l="l" t="t" r="r" b="b"/>
              <a:pathLst>
                <a:path w="1220" h="1044" extrusionOk="0">
                  <a:moveTo>
                    <a:pt x="698" y="1"/>
                  </a:moveTo>
                  <a:cubicBezTo>
                    <a:pt x="232" y="1"/>
                    <a:pt x="0" y="563"/>
                    <a:pt x="328" y="890"/>
                  </a:cubicBezTo>
                  <a:cubicBezTo>
                    <a:pt x="428" y="991"/>
                    <a:pt x="562" y="1044"/>
                    <a:pt x="697" y="1044"/>
                  </a:cubicBezTo>
                  <a:cubicBezTo>
                    <a:pt x="764" y="1044"/>
                    <a:pt x="832" y="1031"/>
                    <a:pt x="896" y="1004"/>
                  </a:cubicBezTo>
                  <a:cubicBezTo>
                    <a:pt x="1092" y="924"/>
                    <a:pt x="1219" y="733"/>
                    <a:pt x="1219" y="522"/>
                  </a:cubicBezTo>
                  <a:cubicBezTo>
                    <a:pt x="1218" y="234"/>
                    <a:pt x="986" y="1"/>
                    <a:pt x="69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20"/>
            <p:cNvSpPr/>
            <p:nvPr/>
          </p:nvSpPr>
          <p:spPr>
            <a:xfrm>
              <a:off x="4546125" y="1480625"/>
              <a:ext cx="65025" cy="62550"/>
            </a:xfrm>
            <a:custGeom>
              <a:avLst/>
              <a:gdLst/>
              <a:ahLst/>
              <a:cxnLst/>
              <a:rect l="l" t="t" r="r" b="b"/>
              <a:pathLst>
                <a:path w="2601" h="2502" extrusionOk="0">
                  <a:moveTo>
                    <a:pt x="1350" y="0"/>
                  </a:moveTo>
                  <a:cubicBezTo>
                    <a:pt x="843" y="0"/>
                    <a:pt x="388" y="305"/>
                    <a:pt x="194" y="772"/>
                  </a:cubicBezTo>
                  <a:cubicBezTo>
                    <a:pt x="0" y="1240"/>
                    <a:pt x="108" y="1777"/>
                    <a:pt x="466" y="2134"/>
                  </a:cubicBezTo>
                  <a:cubicBezTo>
                    <a:pt x="705" y="2374"/>
                    <a:pt x="1025" y="2501"/>
                    <a:pt x="1351" y="2501"/>
                  </a:cubicBezTo>
                  <a:cubicBezTo>
                    <a:pt x="1512" y="2501"/>
                    <a:pt x="1674" y="2470"/>
                    <a:pt x="1829" y="2406"/>
                  </a:cubicBezTo>
                  <a:cubicBezTo>
                    <a:pt x="2295" y="2213"/>
                    <a:pt x="2600" y="1757"/>
                    <a:pt x="2600" y="1251"/>
                  </a:cubicBezTo>
                  <a:cubicBezTo>
                    <a:pt x="2600" y="559"/>
                    <a:pt x="2041" y="0"/>
                    <a:pt x="135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20"/>
            <p:cNvSpPr/>
            <p:nvPr/>
          </p:nvSpPr>
          <p:spPr>
            <a:xfrm>
              <a:off x="5628225" y="589450"/>
              <a:ext cx="12175" cy="10475"/>
            </a:xfrm>
            <a:custGeom>
              <a:avLst/>
              <a:gdLst/>
              <a:ahLst/>
              <a:cxnLst/>
              <a:rect l="l" t="t" r="r" b="b"/>
              <a:pathLst>
                <a:path w="487" h="419" extrusionOk="0">
                  <a:moveTo>
                    <a:pt x="279" y="0"/>
                  </a:moveTo>
                  <a:cubicBezTo>
                    <a:pt x="92" y="0"/>
                    <a:pt x="0" y="225"/>
                    <a:pt x="130" y="357"/>
                  </a:cubicBezTo>
                  <a:cubicBezTo>
                    <a:pt x="173" y="399"/>
                    <a:pt x="225" y="418"/>
                    <a:pt x="276" y="418"/>
                  </a:cubicBezTo>
                  <a:cubicBezTo>
                    <a:pt x="384" y="418"/>
                    <a:pt x="487" y="335"/>
                    <a:pt x="487" y="210"/>
                  </a:cubicBezTo>
                  <a:cubicBezTo>
                    <a:pt x="487" y="94"/>
                    <a:pt x="393" y="0"/>
                    <a:pt x="27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20"/>
            <p:cNvSpPr/>
            <p:nvPr/>
          </p:nvSpPr>
          <p:spPr>
            <a:xfrm>
              <a:off x="5554275" y="1299250"/>
              <a:ext cx="14125" cy="14125"/>
            </a:xfrm>
            <a:custGeom>
              <a:avLst/>
              <a:gdLst/>
              <a:ahLst/>
              <a:cxnLst/>
              <a:rect l="l" t="t" r="r" b="b"/>
              <a:pathLst>
                <a:path w="565" h="565" extrusionOk="0">
                  <a:moveTo>
                    <a:pt x="283" y="0"/>
                  </a:moveTo>
                  <a:cubicBezTo>
                    <a:pt x="128" y="0"/>
                    <a:pt x="1" y="126"/>
                    <a:pt x="1" y="282"/>
                  </a:cubicBezTo>
                  <a:cubicBezTo>
                    <a:pt x="1" y="438"/>
                    <a:pt x="128" y="564"/>
                    <a:pt x="283" y="564"/>
                  </a:cubicBezTo>
                  <a:cubicBezTo>
                    <a:pt x="439" y="564"/>
                    <a:pt x="564" y="438"/>
                    <a:pt x="564" y="282"/>
                  </a:cubicBezTo>
                  <a:cubicBezTo>
                    <a:pt x="564" y="126"/>
                    <a:pt x="439" y="0"/>
                    <a:pt x="2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20"/>
            <p:cNvSpPr/>
            <p:nvPr/>
          </p:nvSpPr>
          <p:spPr>
            <a:xfrm>
              <a:off x="6409675" y="642275"/>
              <a:ext cx="16500" cy="14150"/>
            </a:xfrm>
            <a:custGeom>
              <a:avLst/>
              <a:gdLst/>
              <a:ahLst/>
              <a:cxnLst/>
              <a:rect l="l" t="t" r="r" b="b"/>
              <a:pathLst>
                <a:path w="660" h="566" extrusionOk="0">
                  <a:moveTo>
                    <a:pt x="378" y="1"/>
                  </a:moveTo>
                  <a:cubicBezTo>
                    <a:pt x="126" y="1"/>
                    <a:pt x="0" y="304"/>
                    <a:pt x="178" y="481"/>
                  </a:cubicBezTo>
                  <a:cubicBezTo>
                    <a:pt x="235" y="539"/>
                    <a:pt x="306" y="565"/>
                    <a:pt x="376" y="565"/>
                  </a:cubicBezTo>
                  <a:cubicBezTo>
                    <a:pt x="521" y="565"/>
                    <a:pt x="660" y="452"/>
                    <a:pt x="660" y="282"/>
                  </a:cubicBezTo>
                  <a:cubicBezTo>
                    <a:pt x="660" y="126"/>
                    <a:pt x="534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20"/>
            <p:cNvSpPr/>
            <p:nvPr/>
          </p:nvSpPr>
          <p:spPr>
            <a:xfrm>
              <a:off x="6597550" y="1072025"/>
              <a:ext cx="20625" cy="17675"/>
            </a:xfrm>
            <a:custGeom>
              <a:avLst/>
              <a:gdLst/>
              <a:ahLst/>
              <a:cxnLst/>
              <a:rect l="l" t="t" r="r" b="b"/>
              <a:pathLst>
                <a:path w="825" h="707" extrusionOk="0">
                  <a:moveTo>
                    <a:pt x="471" y="0"/>
                  </a:moveTo>
                  <a:cubicBezTo>
                    <a:pt x="157" y="0"/>
                    <a:pt x="1" y="381"/>
                    <a:pt x="222" y="602"/>
                  </a:cubicBezTo>
                  <a:cubicBezTo>
                    <a:pt x="294" y="674"/>
                    <a:pt x="383" y="706"/>
                    <a:pt x="470" y="706"/>
                  </a:cubicBezTo>
                  <a:cubicBezTo>
                    <a:pt x="651" y="706"/>
                    <a:pt x="824" y="566"/>
                    <a:pt x="824" y="353"/>
                  </a:cubicBezTo>
                  <a:cubicBezTo>
                    <a:pt x="824" y="158"/>
                    <a:pt x="666" y="0"/>
                    <a:pt x="47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20"/>
            <p:cNvSpPr/>
            <p:nvPr/>
          </p:nvSpPr>
          <p:spPr>
            <a:xfrm>
              <a:off x="6046250" y="1510600"/>
              <a:ext cx="20600" cy="17675"/>
            </a:xfrm>
            <a:custGeom>
              <a:avLst/>
              <a:gdLst/>
              <a:ahLst/>
              <a:cxnLst/>
              <a:rect l="l" t="t" r="r" b="b"/>
              <a:pathLst>
                <a:path w="824" h="707" extrusionOk="0">
                  <a:moveTo>
                    <a:pt x="472" y="0"/>
                  </a:moveTo>
                  <a:cubicBezTo>
                    <a:pt x="158" y="0"/>
                    <a:pt x="0" y="381"/>
                    <a:pt x="223" y="602"/>
                  </a:cubicBezTo>
                  <a:cubicBezTo>
                    <a:pt x="295" y="674"/>
                    <a:pt x="383" y="706"/>
                    <a:pt x="469" y="706"/>
                  </a:cubicBezTo>
                  <a:cubicBezTo>
                    <a:pt x="650" y="706"/>
                    <a:pt x="823" y="565"/>
                    <a:pt x="823" y="353"/>
                  </a:cubicBezTo>
                  <a:cubicBezTo>
                    <a:pt x="823" y="158"/>
                    <a:pt x="666" y="0"/>
                    <a:pt x="47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20"/>
            <p:cNvSpPr/>
            <p:nvPr/>
          </p:nvSpPr>
          <p:spPr>
            <a:xfrm>
              <a:off x="6988000" y="1234050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1"/>
                  </a:moveTo>
                  <a:cubicBezTo>
                    <a:pt x="64" y="1"/>
                    <a:pt x="1" y="65"/>
                    <a:pt x="1" y="142"/>
                  </a:cubicBezTo>
                  <a:cubicBezTo>
                    <a:pt x="1" y="221"/>
                    <a:pt x="64" y="283"/>
                    <a:pt x="142" y="283"/>
                  </a:cubicBezTo>
                  <a:cubicBezTo>
                    <a:pt x="219" y="283"/>
                    <a:pt x="283" y="221"/>
                    <a:pt x="283" y="142"/>
                  </a:cubicBezTo>
                  <a:cubicBezTo>
                    <a:pt x="283" y="65"/>
                    <a:pt x="219" y="1"/>
                    <a:pt x="14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20"/>
            <p:cNvSpPr/>
            <p:nvPr/>
          </p:nvSpPr>
          <p:spPr>
            <a:xfrm>
              <a:off x="6556475" y="1862875"/>
              <a:ext cx="7075" cy="7075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142" y="0"/>
                  </a:moveTo>
                  <a:cubicBezTo>
                    <a:pt x="64" y="0"/>
                    <a:pt x="1" y="64"/>
                    <a:pt x="1" y="141"/>
                  </a:cubicBezTo>
                  <a:cubicBezTo>
                    <a:pt x="1" y="219"/>
                    <a:pt x="64" y="282"/>
                    <a:pt x="142" y="282"/>
                  </a:cubicBezTo>
                  <a:cubicBezTo>
                    <a:pt x="219" y="282"/>
                    <a:pt x="283" y="219"/>
                    <a:pt x="283" y="141"/>
                  </a:cubicBezTo>
                  <a:cubicBezTo>
                    <a:pt x="283" y="64"/>
                    <a:pt x="219" y="0"/>
                    <a:pt x="1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20"/>
            <p:cNvSpPr/>
            <p:nvPr/>
          </p:nvSpPr>
          <p:spPr>
            <a:xfrm>
              <a:off x="7120350" y="1568725"/>
              <a:ext cx="40300" cy="38775"/>
            </a:xfrm>
            <a:custGeom>
              <a:avLst/>
              <a:gdLst/>
              <a:ahLst/>
              <a:cxnLst/>
              <a:rect l="l" t="t" r="r" b="b"/>
              <a:pathLst>
                <a:path w="1612" h="1551" extrusionOk="0">
                  <a:moveTo>
                    <a:pt x="837" y="0"/>
                  </a:moveTo>
                  <a:cubicBezTo>
                    <a:pt x="523" y="0"/>
                    <a:pt x="240" y="190"/>
                    <a:pt x="120" y="479"/>
                  </a:cubicBezTo>
                  <a:cubicBezTo>
                    <a:pt x="0" y="769"/>
                    <a:pt x="67" y="1102"/>
                    <a:pt x="288" y="1324"/>
                  </a:cubicBezTo>
                  <a:cubicBezTo>
                    <a:pt x="437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2"/>
                    <a:pt x="1611" y="1089"/>
                    <a:pt x="1611" y="775"/>
                  </a:cubicBezTo>
                  <a:cubicBezTo>
                    <a:pt x="1611" y="348"/>
                    <a:pt x="1264" y="0"/>
                    <a:pt x="8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20"/>
            <p:cNvSpPr/>
            <p:nvPr/>
          </p:nvSpPr>
          <p:spPr>
            <a:xfrm>
              <a:off x="7364925" y="215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20"/>
            <p:cNvSpPr/>
            <p:nvPr/>
          </p:nvSpPr>
          <p:spPr>
            <a:xfrm>
              <a:off x="6368025" y="2239775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1"/>
                  </a:moveTo>
                  <a:cubicBezTo>
                    <a:pt x="190" y="1"/>
                    <a:pt x="0" y="190"/>
                    <a:pt x="0" y="424"/>
                  </a:cubicBezTo>
                  <a:cubicBezTo>
                    <a:pt x="0" y="657"/>
                    <a:pt x="190" y="847"/>
                    <a:pt x="423" y="847"/>
                  </a:cubicBezTo>
                  <a:cubicBezTo>
                    <a:pt x="657" y="847"/>
                    <a:pt x="846" y="657"/>
                    <a:pt x="846" y="424"/>
                  </a:cubicBezTo>
                  <a:cubicBezTo>
                    <a:pt x="846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20"/>
            <p:cNvSpPr/>
            <p:nvPr/>
          </p:nvSpPr>
          <p:spPr>
            <a:xfrm>
              <a:off x="5896225" y="1963250"/>
              <a:ext cx="40300" cy="38800"/>
            </a:xfrm>
            <a:custGeom>
              <a:avLst/>
              <a:gdLst/>
              <a:ahLst/>
              <a:cxnLst/>
              <a:rect l="l" t="t" r="r" b="b"/>
              <a:pathLst>
                <a:path w="1612" h="1552" extrusionOk="0">
                  <a:moveTo>
                    <a:pt x="837" y="1"/>
                  </a:moveTo>
                  <a:cubicBezTo>
                    <a:pt x="523" y="1"/>
                    <a:pt x="241" y="190"/>
                    <a:pt x="120" y="480"/>
                  </a:cubicBezTo>
                  <a:cubicBezTo>
                    <a:pt x="0" y="769"/>
                    <a:pt x="67" y="1103"/>
                    <a:pt x="288" y="1324"/>
                  </a:cubicBezTo>
                  <a:cubicBezTo>
                    <a:pt x="436" y="1472"/>
                    <a:pt x="635" y="1551"/>
                    <a:pt x="837" y="1551"/>
                  </a:cubicBezTo>
                  <a:cubicBezTo>
                    <a:pt x="936" y="1551"/>
                    <a:pt x="1037" y="1532"/>
                    <a:pt x="1132" y="1492"/>
                  </a:cubicBezTo>
                  <a:cubicBezTo>
                    <a:pt x="1422" y="1373"/>
                    <a:pt x="1611" y="1089"/>
                    <a:pt x="1611" y="775"/>
                  </a:cubicBezTo>
                  <a:cubicBezTo>
                    <a:pt x="1611" y="348"/>
                    <a:pt x="1264" y="1"/>
                    <a:pt x="8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20"/>
            <p:cNvSpPr/>
            <p:nvPr/>
          </p:nvSpPr>
          <p:spPr>
            <a:xfrm>
              <a:off x="6526550" y="1508850"/>
              <a:ext cx="21175" cy="21175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0" y="0"/>
                    <a:pt x="0" y="190"/>
                    <a:pt x="0" y="423"/>
                  </a:cubicBezTo>
                  <a:cubicBezTo>
                    <a:pt x="0" y="657"/>
                    <a:pt x="190" y="846"/>
                    <a:pt x="423" y="846"/>
                  </a:cubicBezTo>
                  <a:cubicBezTo>
                    <a:pt x="657" y="846"/>
                    <a:pt x="846" y="657"/>
                    <a:pt x="846" y="423"/>
                  </a:cubicBezTo>
                  <a:cubicBezTo>
                    <a:pt x="846" y="190"/>
                    <a:pt x="657" y="0"/>
                    <a:pt x="4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20"/>
            <p:cNvSpPr/>
            <p:nvPr/>
          </p:nvSpPr>
          <p:spPr>
            <a:xfrm>
              <a:off x="7273900" y="1989450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599" y="0"/>
                  </a:moveTo>
                  <a:cubicBezTo>
                    <a:pt x="200" y="0"/>
                    <a:pt x="0" y="482"/>
                    <a:pt x="282" y="766"/>
                  </a:cubicBezTo>
                  <a:cubicBezTo>
                    <a:pt x="373" y="857"/>
                    <a:pt x="486" y="898"/>
                    <a:pt x="596" y="898"/>
                  </a:cubicBezTo>
                  <a:cubicBezTo>
                    <a:pt x="826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20"/>
            <p:cNvSpPr/>
            <p:nvPr/>
          </p:nvSpPr>
          <p:spPr>
            <a:xfrm>
              <a:off x="7275300" y="1783475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1"/>
                  </a:moveTo>
                  <a:cubicBezTo>
                    <a:pt x="125" y="1"/>
                    <a:pt x="0" y="302"/>
                    <a:pt x="176" y="478"/>
                  </a:cubicBezTo>
                  <a:cubicBezTo>
                    <a:pt x="234" y="536"/>
                    <a:pt x="304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1"/>
                    <a:pt x="37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20"/>
            <p:cNvSpPr/>
            <p:nvPr/>
          </p:nvSpPr>
          <p:spPr>
            <a:xfrm>
              <a:off x="6862900" y="2482675"/>
              <a:ext cx="58900" cy="58875"/>
            </a:xfrm>
            <a:custGeom>
              <a:avLst/>
              <a:gdLst/>
              <a:ahLst/>
              <a:cxnLst/>
              <a:rect l="l" t="t" r="r" b="b"/>
              <a:pathLst>
                <a:path w="2356" h="2355" extrusionOk="0">
                  <a:moveTo>
                    <a:pt x="1177" y="0"/>
                  </a:moveTo>
                  <a:cubicBezTo>
                    <a:pt x="527" y="0"/>
                    <a:pt x="1" y="528"/>
                    <a:pt x="1" y="1178"/>
                  </a:cubicBezTo>
                  <a:cubicBezTo>
                    <a:pt x="1" y="1827"/>
                    <a:pt x="527" y="2354"/>
                    <a:pt x="1177" y="2354"/>
                  </a:cubicBezTo>
                  <a:cubicBezTo>
                    <a:pt x="1828" y="2354"/>
                    <a:pt x="2355" y="1827"/>
                    <a:pt x="2355" y="1178"/>
                  </a:cubicBezTo>
                  <a:cubicBezTo>
                    <a:pt x="2355" y="528"/>
                    <a:pt x="1828" y="0"/>
                    <a:pt x="117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20"/>
            <p:cNvSpPr/>
            <p:nvPr/>
          </p:nvSpPr>
          <p:spPr>
            <a:xfrm>
              <a:off x="7277650" y="2512100"/>
              <a:ext cx="14050" cy="14025"/>
            </a:xfrm>
            <a:custGeom>
              <a:avLst/>
              <a:gdLst/>
              <a:ahLst/>
              <a:cxnLst/>
              <a:rect l="l" t="t" r="r" b="b"/>
              <a:pathLst>
                <a:path w="562" h="561" extrusionOk="0">
                  <a:moveTo>
                    <a:pt x="281" y="1"/>
                  </a:moveTo>
                  <a:cubicBezTo>
                    <a:pt x="126" y="1"/>
                    <a:pt x="0" y="125"/>
                    <a:pt x="0" y="280"/>
                  </a:cubicBezTo>
                  <a:cubicBezTo>
                    <a:pt x="0" y="434"/>
                    <a:pt x="126" y="560"/>
                    <a:pt x="281" y="560"/>
                  </a:cubicBezTo>
                  <a:cubicBezTo>
                    <a:pt x="435" y="560"/>
                    <a:pt x="561" y="434"/>
                    <a:pt x="561" y="280"/>
                  </a:cubicBezTo>
                  <a:cubicBezTo>
                    <a:pt x="561" y="125"/>
                    <a:pt x="435" y="1"/>
                    <a:pt x="28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20"/>
            <p:cNvSpPr/>
            <p:nvPr/>
          </p:nvSpPr>
          <p:spPr>
            <a:xfrm>
              <a:off x="6471975" y="28175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1"/>
                  </a:moveTo>
                  <a:cubicBezTo>
                    <a:pt x="226" y="1"/>
                    <a:pt x="0" y="226"/>
                    <a:pt x="0" y="505"/>
                  </a:cubicBezTo>
                  <a:cubicBezTo>
                    <a:pt x="0" y="784"/>
                    <a:pt x="226" y="1009"/>
                    <a:pt x="505" y="1009"/>
                  </a:cubicBezTo>
                  <a:cubicBezTo>
                    <a:pt x="783" y="1009"/>
                    <a:pt x="1008" y="784"/>
                    <a:pt x="1008" y="505"/>
                  </a:cubicBezTo>
                  <a:cubicBezTo>
                    <a:pt x="1008" y="226"/>
                    <a:pt x="783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20"/>
            <p:cNvSpPr/>
            <p:nvPr/>
          </p:nvSpPr>
          <p:spPr>
            <a:xfrm>
              <a:off x="6894625" y="2985700"/>
              <a:ext cx="22950" cy="19650"/>
            </a:xfrm>
            <a:custGeom>
              <a:avLst/>
              <a:gdLst/>
              <a:ahLst/>
              <a:cxnLst/>
              <a:rect l="l" t="t" r="r" b="b"/>
              <a:pathLst>
                <a:path w="918" h="786" extrusionOk="0">
                  <a:moveTo>
                    <a:pt x="525" y="0"/>
                  </a:moveTo>
                  <a:cubicBezTo>
                    <a:pt x="175" y="0"/>
                    <a:pt x="1" y="423"/>
                    <a:pt x="248" y="670"/>
                  </a:cubicBezTo>
                  <a:cubicBezTo>
                    <a:pt x="328" y="750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6"/>
                    <a:pt x="742" y="0"/>
                    <a:pt x="5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20"/>
            <p:cNvSpPr/>
            <p:nvPr/>
          </p:nvSpPr>
          <p:spPr>
            <a:xfrm>
              <a:off x="7171625" y="2811950"/>
              <a:ext cx="16375" cy="14050"/>
            </a:xfrm>
            <a:custGeom>
              <a:avLst/>
              <a:gdLst/>
              <a:ahLst/>
              <a:cxnLst/>
              <a:rect l="l" t="t" r="r" b="b"/>
              <a:pathLst>
                <a:path w="655" h="562" extrusionOk="0">
                  <a:moveTo>
                    <a:pt x="374" y="0"/>
                  </a:moveTo>
                  <a:cubicBezTo>
                    <a:pt x="124" y="0"/>
                    <a:pt x="0" y="302"/>
                    <a:pt x="176" y="479"/>
                  </a:cubicBezTo>
                  <a:cubicBezTo>
                    <a:pt x="233" y="536"/>
                    <a:pt x="304" y="562"/>
                    <a:pt x="372" y="562"/>
                  </a:cubicBezTo>
                  <a:cubicBezTo>
                    <a:pt x="517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20"/>
            <p:cNvSpPr/>
            <p:nvPr/>
          </p:nvSpPr>
          <p:spPr>
            <a:xfrm>
              <a:off x="7258050" y="3110425"/>
              <a:ext cx="11200" cy="1120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4" y="0"/>
                  </a:moveTo>
                  <a:cubicBezTo>
                    <a:pt x="101" y="0"/>
                    <a:pt x="1" y="100"/>
                    <a:pt x="1" y="223"/>
                  </a:cubicBezTo>
                  <a:cubicBezTo>
                    <a:pt x="1" y="347"/>
                    <a:pt x="101" y="447"/>
                    <a:pt x="224" y="447"/>
                  </a:cubicBezTo>
                  <a:cubicBezTo>
                    <a:pt x="348" y="447"/>
                    <a:pt x="448" y="347"/>
                    <a:pt x="448" y="223"/>
                  </a:cubicBezTo>
                  <a:cubicBezTo>
                    <a:pt x="448" y="100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20"/>
            <p:cNvSpPr/>
            <p:nvPr/>
          </p:nvSpPr>
          <p:spPr>
            <a:xfrm>
              <a:off x="6920775" y="3365425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99" y="0"/>
                  </a:moveTo>
                  <a:cubicBezTo>
                    <a:pt x="201" y="0"/>
                    <a:pt x="1" y="484"/>
                    <a:pt x="283" y="766"/>
                  </a:cubicBezTo>
                  <a:cubicBezTo>
                    <a:pt x="374" y="857"/>
                    <a:pt x="486" y="898"/>
                    <a:pt x="596" y="898"/>
                  </a:cubicBezTo>
                  <a:cubicBezTo>
                    <a:pt x="827" y="898"/>
                    <a:pt x="1048" y="719"/>
                    <a:pt x="1048" y="449"/>
                  </a:cubicBezTo>
                  <a:cubicBezTo>
                    <a:pt x="1048" y="200"/>
                    <a:pt x="848" y="0"/>
                    <a:pt x="5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20"/>
            <p:cNvSpPr/>
            <p:nvPr/>
          </p:nvSpPr>
          <p:spPr>
            <a:xfrm>
              <a:off x="6142550" y="3183250"/>
              <a:ext cx="40800" cy="39250"/>
            </a:xfrm>
            <a:custGeom>
              <a:avLst/>
              <a:gdLst/>
              <a:ahLst/>
              <a:cxnLst/>
              <a:rect l="l" t="t" r="r" b="b"/>
              <a:pathLst>
                <a:path w="1632" h="1570" extrusionOk="0">
                  <a:moveTo>
                    <a:pt x="846" y="0"/>
                  </a:moveTo>
                  <a:cubicBezTo>
                    <a:pt x="529" y="0"/>
                    <a:pt x="243" y="191"/>
                    <a:pt x="121" y="486"/>
                  </a:cubicBezTo>
                  <a:cubicBezTo>
                    <a:pt x="0" y="778"/>
                    <a:pt x="67" y="1116"/>
                    <a:pt x="291" y="1340"/>
                  </a:cubicBezTo>
                  <a:cubicBezTo>
                    <a:pt x="441" y="1490"/>
                    <a:pt x="642" y="1570"/>
                    <a:pt x="846" y="1570"/>
                  </a:cubicBezTo>
                  <a:cubicBezTo>
                    <a:pt x="947" y="1570"/>
                    <a:pt x="1049" y="1550"/>
                    <a:pt x="1146" y="1510"/>
                  </a:cubicBezTo>
                  <a:cubicBezTo>
                    <a:pt x="1440" y="1389"/>
                    <a:pt x="1631" y="1102"/>
                    <a:pt x="1631" y="786"/>
                  </a:cubicBezTo>
                  <a:cubicBezTo>
                    <a:pt x="1631" y="352"/>
                    <a:pt x="1280" y="0"/>
                    <a:pt x="846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20"/>
            <p:cNvSpPr/>
            <p:nvPr/>
          </p:nvSpPr>
          <p:spPr>
            <a:xfrm>
              <a:off x="6410775" y="375075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5" y="0"/>
                  </a:moveTo>
                  <a:cubicBezTo>
                    <a:pt x="125" y="0"/>
                    <a:pt x="0" y="302"/>
                    <a:pt x="176" y="479"/>
                  </a:cubicBezTo>
                  <a:cubicBezTo>
                    <a:pt x="233" y="536"/>
                    <a:pt x="303" y="562"/>
                    <a:pt x="372" y="562"/>
                  </a:cubicBezTo>
                  <a:cubicBezTo>
                    <a:pt x="516" y="562"/>
                    <a:pt x="655" y="450"/>
                    <a:pt x="655" y="281"/>
                  </a:cubicBezTo>
                  <a:cubicBezTo>
                    <a:pt x="655" y="126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20"/>
            <p:cNvSpPr/>
            <p:nvPr/>
          </p:nvSpPr>
          <p:spPr>
            <a:xfrm>
              <a:off x="6815250" y="366665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1"/>
                  </a:moveTo>
                  <a:cubicBezTo>
                    <a:pt x="152" y="1"/>
                    <a:pt x="0" y="152"/>
                    <a:pt x="0" y="337"/>
                  </a:cubicBezTo>
                  <a:cubicBezTo>
                    <a:pt x="0" y="524"/>
                    <a:pt x="152" y="674"/>
                    <a:pt x="337" y="674"/>
                  </a:cubicBezTo>
                  <a:cubicBezTo>
                    <a:pt x="523" y="674"/>
                    <a:pt x="673" y="524"/>
                    <a:pt x="673" y="337"/>
                  </a:cubicBezTo>
                  <a:cubicBezTo>
                    <a:pt x="673" y="152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20"/>
            <p:cNvSpPr/>
            <p:nvPr/>
          </p:nvSpPr>
          <p:spPr>
            <a:xfrm>
              <a:off x="6874950" y="4144475"/>
              <a:ext cx="23000" cy="19675"/>
            </a:xfrm>
            <a:custGeom>
              <a:avLst/>
              <a:gdLst/>
              <a:ahLst/>
              <a:cxnLst/>
              <a:rect l="l" t="t" r="r" b="b"/>
              <a:pathLst>
                <a:path w="920" h="787" extrusionOk="0">
                  <a:moveTo>
                    <a:pt x="527" y="1"/>
                  </a:moveTo>
                  <a:cubicBezTo>
                    <a:pt x="177" y="1"/>
                    <a:pt x="1" y="424"/>
                    <a:pt x="250" y="671"/>
                  </a:cubicBezTo>
                  <a:cubicBezTo>
                    <a:pt x="329" y="751"/>
                    <a:pt x="427" y="786"/>
                    <a:pt x="524" y="786"/>
                  </a:cubicBezTo>
                  <a:cubicBezTo>
                    <a:pt x="725" y="786"/>
                    <a:pt x="919" y="630"/>
                    <a:pt x="920" y="393"/>
                  </a:cubicBezTo>
                  <a:cubicBezTo>
                    <a:pt x="920" y="177"/>
                    <a:pt x="744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20"/>
            <p:cNvSpPr/>
            <p:nvPr/>
          </p:nvSpPr>
          <p:spPr>
            <a:xfrm>
              <a:off x="5994600" y="3973575"/>
              <a:ext cx="16400" cy="14025"/>
            </a:xfrm>
            <a:custGeom>
              <a:avLst/>
              <a:gdLst/>
              <a:ahLst/>
              <a:cxnLst/>
              <a:rect l="l" t="t" r="r" b="b"/>
              <a:pathLst>
                <a:path w="656" h="561" extrusionOk="0">
                  <a:moveTo>
                    <a:pt x="375" y="0"/>
                  </a:moveTo>
                  <a:cubicBezTo>
                    <a:pt x="126" y="0"/>
                    <a:pt x="0" y="302"/>
                    <a:pt x="178" y="478"/>
                  </a:cubicBezTo>
                  <a:cubicBezTo>
                    <a:pt x="235" y="535"/>
                    <a:pt x="305" y="561"/>
                    <a:pt x="373" y="561"/>
                  </a:cubicBezTo>
                  <a:cubicBezTo>
                    <a:pt x="517" y="561"/>
                    <a:pt x="655" y="449"/>
                    <a:pt x="655" y="281"/>
                  </a:cubicBezTo>
                  <a:cubicBezTo>
                    <a:pt x="655" y="125"/>
                    <a:pt x="529" y="0"/>
                    <a:pt x="37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20"/>
            <p:cNvSpPr/>
            <p:nvPr/>
          </p:nvSpPr>
          <p:spPr>
            <a:xfrm>
              <a:off x="7308500" y="3732525"/>
              <a:ext cx="28025" cy="28050"/>
            </a:xfrm>
            <a:custGeom>
              <a:avLst/>
              <a:gdLst/>
              <a:ahLst/>
              <a:cxnLst/>
              <a:rect l="l" t="t" r="r" b="b"/>
              <a:pathLst>
                <a:path w="1121" h="1122" extrusionOk="0">
                  <a:moveTo>
                    <a:pt x="560" y="0"/>
                  </a:moveTo>
                  <a:cubicBezTo>
                    <a:pt x="250" y="0"/>
                    <a:pt x="0" y="252"/>
                    <a:pt x="0" y="561"/>
                  </a:cubicBezTo>
                  <a:cubicBezTo>
                    <a:pt x="0" y="870"/>
                    <a:pt x="250" y="1122"/>
                    <a:pt x="560" y="1122"/>
                  </a:cubicBezTo>
                  <a:cubicBezTo>
                    <a:pt x="870" y="1122"/>
                    <a:pt x="1121" y="870"/>
                    <a:pt x="1121" y="561"/>
                  </a:cubicBezTo>
                  <a:cubicBezTo>
                    <a:pt x="1121" y="25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20"/>
            <p:cNvSpPr/>
            <p:nvPr/>
          </p:nvSpPr>
          <p:spPr>
            <a:xfrm>
              <a:off x="7197300" y="4378500"/>
              <a:ext cx="13100" cy="11225"/>
            </a:xfrm>
            <a:custGeom>
              <a:avLst/>
              <a:gdLst/>
              <a:ahLst/>
              <a:cxnLst/>
              <a:rect l="l" t="t" r="r" b="b"/>
              <a:pathLst>
                <a:path w="524" h="449" extrusionOk="0">
                  <a:moveTo>
                    <a:pt x="301" y="0"/>
                  </a:moveTo>
                  <a:cubicBezTo>
                    <a:pt x="101" y="0"/>
                    <a:pt x="1" y="241"/>
                    <a:pt x="142" y="382"/>
                  </a:cubicBezTo>
                  <a:cubicBezTo>
                    <a:pt x="187" y="428"/>
                    <a:pt x="243" y="448"/>
                    <a:pt x="298" y="448"/>
                  </a:cubicBezTo>
                  <a:cubicBezTo>
                    <a:pt x="413" y="448"/>
                    <a:pt x="524" y="359"/>
                    <a:pt x="524" y="225"/>
                  </a:cubicBezTo>
                  <a:cubicBezTo>
                    <a:pt x="524" y="100"/>
                    <a:pt x="424" y="0"/>
                    <a:pt x="3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20"/>
            <p:cNvSpPr/>
            <p:nvPr/>
          </p:nvSpPr>
          <p:spPr>
            <a:xfrm>
              <a:off x="6393900" y="4416325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1" y="0"/>
                  </a:moveTo>
                  <a:cubicBezTo>
                    <a:pt x="201" y="0"/>
                    <a:pt x="1" y="484"/>
                    <a:pt x="284" y="766"/>
                  </a:cubicBezTo>
                  <a:cubicBezTo>
                    <a:pt x="375" y="857"/>
                    <a:pt x="488" y="897"/>
                    <a:pt x="598" y="897"/>
                  </a:cubicBezTo>
                  <a:cubicBezTo>
                    <a:pt x="828" y="897"/>
                    <a:pt x="1050" y="719"/>
                    <a:pt x="1050" y="449"/>
                  </a:cubicBezTo>
                  <a:cubicBezTo>
                    <a:pt x="1050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20"/>
            <p:cNvSpPr/>
            <p:nvPr/>
          </p:nvSpPr>
          <p:spPr>
            <a:xfrm>
              <a:off x="6876900" y="4627900"/>
              <a:ext cx="11225" cy="11225"/>
            </a:xfrm>
            <a:custGeom>
              <a:avLst/>
              <a:gdLst/>
              <a:ahLst/>
              <a:cxnLst/>
              <a:rect l="l" t="t" r="r" b="b"/>
              <a:pathLst>
                <a:path w="449" h="449" extrusionOk="0">
                  <a:moveTo>
                    <a:pt x="225" y="0"/>
                  </a:moveTo>
                  <a:cubicBezTo>
                    <a:pt x="102" y="0"/>
                    <a:pt x="0" y="100"/>
                    <a:pt x="0" y="224"/>
                  </a:cubicBezTo>
                  <a:cubicBezTo>
                    <a:pt x="0" y="349"/>
                    <a:pt x="102" y="449"/>
                    <a:pt x="225" y="449"/>
                  </a:cubicBezTo>
                  <a:cubicBezTo>
                    <a:pt x="349" y="449"/>
                    <a:pt x="449" y="349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20"/>
            <p:cNvSpPr/>
            <p:nvPr/>
          </p:nvSpPr>
          <p:spPr>
            <a:xfrm>
              <a:off x="6914750" y="4958575"/>
              <a:ext cx="36450" cy="36475"/>
            </a:xfrm>
            <a:custGeom>
              <a:avLst/>
              <a:gdLst/>
              <a:ahLst/>
              <a:cxnLst/>
              <a:rect l="l" t="t" r="r" b="b"/>
              <a:pathLst>
                <a:path w="1458" h="1459" extrusionOk="0">
                  <a:moveTo>
                    <a:pt x="728" y="0"/>
                  </a:moveTo>
                  <a:cubicBezTo>
                    <a:pt x="327" y="0"/>
                    <a:pt x="1" y="326"/>
                    <a:pt x="1" y="729"/>
                  </a:cubicBezTo>
                  <a:cubicBezTo>
                    <a:pt x="1" y="1131"/>
                    <a:pt x="327" y="1459"/>
                    <a:pt x="728" y="1459"/>
                  </a:cubicBezTo>
                  <a:cubicBezTo>
                    <a:pt x="1131" y="1459"/>
                    <a:pt x="1457" y="1131"/>
                    <a:pt x="1457" y="729"/>
                  </a:cubicBezTo>
                  <a:cubicBezTo>
                    <a:pt x="1457" y="326"/>
                    <a:pt x="1131" y="0"/>
                    <a:pt x="728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20"/>
            <p:cNvSpPr/>
            <p:nvPr/>
          </p:nvSpPr>
          <p:spPr>
            <a:xfrm>
              <a:off x="7358400" y="48941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7" y="1"/>
                  </a:moveTo>
                  <a:cubicBezTo>
                    <a:pt x="177" y="1"/>
                    <a:pt x="1" y="424"/>
                    <a:pt x="248" y="671"/>
                  </a:cubicBezTo>
                  <a:cubicBezTo>
                    <a:pt x="328" y="751"/>
                    <a:pt x="426" y="787"/>
                    <a:pt x="523" y="787"/>
                  </a:cubicBezTo>
                  <a:cubicBezTo>
                    <a:pt x="724" y="787"/>
                    <a:pt x="918" y="630"/>
                    <a:pt x="918" y="393"/>
                  </a:cubicBezTo>
                  <a:cubicBezTo>
                    <a:pt x="918" y="177"/>
                    <a:pt x="742" y="1"/>
                    <a:pt x="52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20"/>
            <p:cNvSpPr/>
            <p:nvPr/>
          </p:nvSpPr>
          <p:spPr>
            <a:xfrm>
              <a:off x="6061850" y="457605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2"/>
                    <a:pt x="72" y="191"/>
                  </a:cubicBezTo>
                  <a:cubicBezTo>
                    <a:pt x="95" y="214"/>
                    <a:pt x="124" y="225"/>
                    <a:pt x="151" y="225"/>
                  </a:cubicBezTo>
                  <a:cubicBezTo>
                    <a:pt x="209" y="225"/>
                    <a:pt x="263" y="180"/>
                    <a:pt x="263" y="113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20"/>
            <p:cNvSpPr/>
            <p:nvPr/>
          </p:nvSpPr>
          <p:spPr>
            <a:xfrm>
              <a:off x="6271125" y="4131875"/>
              <a:ext cx="13100" cy="11250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299" y="0"/>
                  </a:moveTo>
                  <a:cubicBezTo>
                    <a:pt x="99" y="0"/>
                    <a:pt x="0" y="241"/>
                    <a:pt x="141" y="384"/>
                  </a:cubicBezTo>
                  <a:cubicBezTo>
                    <a:pt x="187" y="429"/>
                    <a:pt x="243" y="450"/>
                    <a:pt x="298" y="450"/>
                  </a:cubicBezTo>
                  <a:cubicBezTo>
                    <a:pt x="413" y="450"/>
                    <a:pt x="523" y="360"/>
                    <a:pt x="523" y="224"/>
                  </a:cubicBezTo>
                  <a:cubicBezTo>
                    <a:pt x="523" y="100"/>
                    <a:pt x="423" y="0"/>
                    <a:pt x="299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20"/>
            <p:cNvSpPr/>
            <p:nvPr/>
          </p:nvSpPr>
          <p:spPr>
            <a:xfrm>
              <a:off x="6591950" y="504125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4" y="786"/>
                    <a:pt x="918" y="630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20"/>
            <p:cNvSpPr/>
            <p:nvPr/>
          </p:nvSpPr>
          <p:spPr>
            <a:xfrm>
              <a:off x="6077250" y="5107125"/>
              <a:ext cx="26200" cy="22450"/>
            </a:xfrm>
            <a:custGeom>
              <a:avLst/>
              <a:gdLst/>
              <a:ahLst/>
              <a:cxnLst/>
              <a:rect l="l" t="t" r="r" b="b"/>
              <a:pathLst>
                <a:path w="1048" h="898" extrusionOk="0">
                  <a:moveTo>
                    <a:pt x="601" y="0"/>
                  </a:moveTo>
                  <a:cubicBezTo>
                    <a:pt x="200" y="0"/>
                    <a:pt x="0" y="482"/>
                    <a:pt x="284" y="764"/>
                  </a:cubicBezTo>
                  <a:cubicBezTo>
                    <a:pt x="375" y="856"/>
                    <a:pt x="487" y="897"/>
                    <a:pt x="597" y="897"/>
                  </a:cubicBezTo>
                  <a:cubicBezTo>
                    <a:pt x="827" y="897"/>
                    <a:pt x="1048" y="718"/>
                    <a:pt x="1048" y="448"/>
                  </a:cubicBezTo>
                  <a:cubicBezTo>
                    <a:pt x="1048" y="200"/>
                    <a:pt x="848" y="0"/>
                    <a:pt x="60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20"/>
            <p:cNvSpPr/>
            <p:nvPr/>
          </p:nvSpPr>
          <p:spPr>
            <a:xfrm>
              <a:off x="5825500" y="4867500"/>
              <a:ext cx="22950" cy="19675"/>
            </a:xfrm>
            <a:custGeom>
              <a:avLst/>
              <a:gdLst/>
              <a:ahLst/>
              <a:cxnLst/>
              <a:rect l="l" t="t" r="r" b="b"/>
              <a:pathLst>
                <a:path w="918" h="787" extrusionOk="0">
                  <a:moveTo>
                    <a:pt x="525" y="1"/>
                  </a:moveTo>
                  <a:cubicBezTo>
                    <a:pt x="176" y="1"/>
                    <a:pt x="1" y="424"/>
                    <a:pt x="248" y="671"/>
                  </a:cubicBezTo>
                  <a:cubicBezTo>
                    <a:pt x="327" y="751"/>
                    <a:pt x="426" y="786"/>
                    <a:pt x="522" y="786"/>
                  </a:cubicBezTo>
                  <a:cubicBezTo>
                    <a:pt x="724" y="786"/>
                    <a:pt x="918" y="629"/>
                    <a:pt x="918" y="393"/>
                  </a:cubicBezTo>
                  <a:cubicBezTo>
                    <a:pt x="918" y="177"/>
                    <a:pt x="742" y="1"/>
                    <a:pt x="5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20"/>
            <p:cNvSpPr/>
            <p:nvPr/>
          </p:nvSpPr>
          <p:spPr>
            <a:xfrm>
              <a:off x="5662500" y="4581650"/>
              <a:ext cx="6600" cy="5650"/>
            </a:xfrm>
            <a:custGeom>
              <a:avLst/>
              <a:gdLst/>
              <a:ahLst/>
              <a:cxnLst/>
              <a:rect l="l" t="t" r="r" b="b"/>
              <a:pathLst>
                <a:path w="264" h="226" extrusionOk="0">
                  <a:moveTo>
                    <a:pt x="151" y="1"/>
                  </a:moveTo>
                  <a:cubicBezTo>
                    <a:pt x="51" y="1"/>
                    <a:pt x="1" y="122"/>
                    <a:pt x="72" y="192"/>
                  </a:cubicBezTo>
                  <a:cubicBezTo>
                    <a:pt x="95" y="215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3"/>
                  </a:cubicBezTo>
                  <a:cubicBezTo>
                    <a:pt x="263" y="51"/>
                    <a:pt x="213" y="1"/>
                    <a:pt x="15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20"/>
            <p:cNvSpPr/>
            <p:nvPr/>
          </p:nvSpPr>
          <p:spPr>
            <a:xfrm>
              <a:off x="5817625" y="4249575"/>
              <a:ext cx="16800" cy="16850"/>
            </a:xfrm>
            <a:custGeom>
              <a:avLst/>
              <a:gdLst/>
              <a:ahLst/>
              <a:cxnLst/>
              <a:rect l="l" t="t" r="r" b="b"/>
              <a:pathLst>
                <a:path w="672" h="674" extrusionOk="0">
                  <a:moveTo>
                    <a:pt x="337" y="0"/>
                  </a:moveTo>
                  <a:cubicBezTo>
                    <a:pt x="150" y="0"/>
                    <a:pt x="0" y="150"/>
                    <a:pt x="0" y="337"/>
                  </a:cubicBezTo>
                  <a:cubicBezTo>
                    <a:pt x="0" y="522"/>
                    <a:pt x="150" y="673"/>
                    <a:pt x="337" y="673"/>
                  </a:cubicBezTo>
                  <a:cubicBezTo>
                    <a:pt x="522" y="673"/>
                    <a:pt x="672" y="522"/>
                    <a:pt x="672" y="337"/>
                  </a:cubicBezTo>
                  <a:cubicBezTo>
                    <a:pt x="672" y="150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20"/>
            <p:cNvSpPr/>
            <p:nvPr/>
          </p:nvSpPr>
          <p:spPr>
            <a:xfrm>
              <a:off x="5467300" y="4995000"/>
              <a:ext cx="16850" cy="16850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37" y="0"/>
                  </a:moveTo>
                  <a:cubicBezTo>
                    <a:pt x="151" y="0"/>
                    <a:pt x="1" y="152"/>
                    <a:pt x="1" y="337"/>
                  </a:cubicBezTo>
                  <a:cubicBezTo>
                    <a:pt x="1" y="523"/>
                    <a:pt x="151" y="673"/>
                    <a:pt x="337" y="673"/>
                  </a:cubicBezTo>
                  <a:cubicBezTo>
                    <a:pt x="522" y="673"/>
                    <a:pt x="674" y="523"/>
                    <a:pt x="674" y="337"/>
                  </a:cubicBezTo>
                  <a:cubicBezTo>
                    <a:pt x="674" y="152"/>
                    <a:pt x="522" y="0"/>
                    <a:pt x="337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20"/>
            <p:cNvSpPr/>
            <p:nvPr/>
          </p:nvSpPr>
          <p:spPr>
            <a:xfrm>
              <a:off x="5322050" y="4703575"/>
              <a:ext cx="6575" cy="5625"/>
            </a:xfrm>
            <a:custGeom>
              <a:avLst/>
              <a:gdLst/>
              <a:ahLst/>
              <a:cxnLst/>
              <a:rect l="l" t="t" r="r" b="b"/>
              <a:pathLst>
                <a:path w="263" h="225" extrusionOk="0">
                  <a:moveTo>
                    <a:pt x="151" y="0"/>
                  </a:moveTo>
                  <a:cubicBezTo>
                    <a:pt x="50" y="0"/>
                    <a:pt x="0" y="120"/>
                    <a:pt x="70" y="191"/>
                  </a:cubicBezTo>
                  <a:cubicBezTo>
                    <a:pt x="93" y="214"/>
                    <a:pt x="122" y="225"/>
                    <a:pt x="150" y="225"/>
                  </a:cubicBezTo>
                  <a:cubicBezTo>
                    <a:pt x="207" y="225"/>
                    <a:pt x="263" y="180"/>
                    <a:pt x="263" y="112"/>
                  </a:cubicBezTo>
                  <a:cubicBezTo>
                    <a:pt x="263" y="50"/>
                    <a:pt x="211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20"/>
            <p:cNvSpPr/>
            <p:nvPr/>
          </p:nvSpPr>
          <p:spPr>
            <a:xfrm>
              <a:off x="5073575" y="4546650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5" y="0"/>
                  </a:moveTo>
                  <a:cubicBezTo>
                    <a:pt x="226" y="0"/>
                    <a:pt x="0" y="226"/>
                    <a:pt x="0" y="503"/>
                  </a:cubicBezTo>
                  <a:cubicBezTo>
                    <a:pt x="0" y="782"/>
                    <a:pt x="226" y="1008"/>
                    <a:pt x="505" y="1008"/>
                  </a:cubicBezTo>
                  <a:cubicBezTo>
                    <a:pt x="784" y="1008"/>
                    <a:pt x="1010" y="782"/>
                    <a:pt x="1010" y="503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20"/>
            <p:cNvSpPr/>
            <p:nvPr/>
          </p:nvSpPr>
          <p:spPr>
            <a:xfrm>
              <a:off x="5564425" y="5201000"/>
              <a:ext cx="6600" cy="5625"/>
            </a:xfrm>
            <a:custGeom>
              <a:avLst/>
              <a:gdLst/>
              <a:ahLst/>
              <a:cxnLst/>
              <a:rect l="l" t="t" r="r" b="b"/>
              <a:pathLst>
                <a:path w="264" h="225" extrusionOk="0">
                  <a:moveTo>
                    <a:pt x="151" y="0"/>
                  </a:moveTo>
                  <a:cubicBezTo>
                    <a:pt x="51" y="0"/>
                    <a:pt x="1" y="120"/>
                    <a:pt x="72" y="191"/>
                  </a:cubicBezTo>
                  <a:cubicBezTo>
                    <a:pt x="95" y="214"/>
                    <a:pt x="123" y="225"/>
                    <a:pt x="150" y="225"/>
                  </a:cubicBezTo>
                  <a:cubicBezTo>
                    <a:pt x="208" y="225"/>
                    <a:pt x="263" y="180"/>
                    <a:pt x="263" y="112"/>
                  </a:cubicBezTo>
                  <a:cubicBezTo>
                    <a:pt x="263" y="50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20"/>
            <p:cNvSpPr/>
            <p:nvPr/>
          </p:nvSpPr>
          <p:spPr>
            <a:xfrm>
              <a:off x="5561175" y="4745600"/>
              <a:ext cx="5625" cy="5625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113" y="0"/>
                  </a:move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3" y="225"/>
                  </a:cubicBezTo>
                  <a:cubicBezTo>
                    <a:pt x="175" y="225"/>
                    <a:pt x="225" y="175"/>
                    <a:pt x="225" y="112"/>
                  </a:cubicBezTo>
                  <a:cubicBezTo>
                    <a:pt x="225" y="50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20"/>
            <p:cNvSpPr/>
            <p:nvPr/>
          </p:nvSpPr>
          <p:spPr>
            <a:xfrm>
              <a:off x="5474325" y="4490600"/>
              <a:ext cx="33625" cy="33625"/>
            </a:xfrm>
            <a:custGeom>
              <a:avLst/>
              <a:gdLst/>
              <a:ahLst/>
              <a:cxnLst/>
              <a:rect l="l" t="t" r="r" b="b"/>
              <a:pathLst>
                <a:path w="1345" h="1345" extrusionOk="0">
                  <a:moveTo>
                    <a:pt x="673" y="0"/>
                  </a:moveTo>
                  <a:cubicBezTo>
                    <a:pt x="300" y="0"/>
                    <a:pt x="0" y="300"/>
                    <a:pt x="0" y="672"/>
                  </a:cubicBezTo>
                  <a:cubicBezTo>
                    <a:pt x="0" y="1043"/>
                    <a:pt x="300" y="1345"/>
                    <a:pt x="673" y="1345"/>
                  </a:cubicBezTo>
                  <a:cubicBezTo>
                    <a:pt x="1045" y="1345"/>
                    <a:pt x="1345" y="1043"/>
                    <a:pt x="1345" y="672"/>
                  </a:cubicBezTo>
                  <a:cubicBezTo>
                    <a:pt x="1345" y="300"/>
                    <a:pt x="1045" y="0"/>
                    <a:pt x="6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20"/>
            <p:cNvSpPr/>
            <p:nvPr/>
          </p:nvSpPr>
          <p:spPr>
            <a:xfrm>
              <a:off x="4969875" y="51099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1" y="225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4" y="1009"/>
                    <a:pt x="1010" y="783"/>
                    <a:pt x="1010" y="504"/>
                  </a:cubicBezTo>
                  <a:cubicBezTo>
                    <a:pt x="1010" y="225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20"/>
            <p:cNvSpPr/>
            <p:nvPr/>
          </p:nvSpPr>
          <p:spPr>
            <a:xfrm>
              <a:off x="5804025" y="4625075"/>
              <a:ext cx="16425" cy="14075"/>
            </a:xfrm>
            <a:custGeom>
              <a:avLst/>
              <a:gdLst/>
              <a:ahLst/>
              <a:cxnLst/>
              <a:rect l="l" t="t" r="r" b="b"/>
              <a:pathLst>
                <a:path w="657" h="563" extrusionOk="0">
                  <a:moveTo>
                    <a:pt x="376" y="1"/>
                  </a:moveTo>
                  <a:cubicBezTo>
                    <a:pt x="126" y="1"/>
                    <a:pt x="0" y="302"/>
                    <a:pt x="177" y="480"/>
                  </a:cubicBezTo>
                  <a:cubicBezTo>
                    <a:pt x="234" y="537"/>
                    <a:pt x="304" y="562"/>
                    <a:pt x="373" y="562"/>
                  </a:cubicBezTo>
                  <a:cubicBezTo>
                    <a:pt x="517" y="562"/>
                    <a:pt x="655" y="451"/>
                    <a:pt x="656" y="281"/>
                  </a:cubicBezTo>
                  <a:cubicBezTo>
                    <a:pt x="656" y="127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20"/>
            <p:cNvSpPr/>
            <p:nvPr/>
          </p:nvSpPr>
          <p:spPr>
            <a:xfrm>
              <a:off x="4576050" y="4852050"/>
              <a:ext cx="28225" cy="24175"/>
            </a:xfrm>
            <a:custGeom>
              <a:avLst/>
              <a:gdLst/>
              <a:ahLst/>
              <a:cxnLst/>
              <a:rect l="l" t="t" r="r" b="b"/>
              <a:pathLst>
                <a:path w="1129" h="967" extrusionOk="0">
                  <a:moveTo>
                    <a:pt x="645" y="0"/>
                  </a:moveTo>
                  <a:cubicBezTo>
                    <a:pt x="216" y="0"/>
                    <a:pt x="1" y="520"/>
                    <a:pt x="304" y="823"/>
                  </a:cubicBezTo>
                  <a:cubicBezTo>
                    <a:pt x="403" y="922"/>
                    <a:pt x="524" y="966"/>
                    <a:pt x="643" y="966"/>
                  </a:cubicBezTo>
                  <a:cubicBezTo>
                    <a:pt x="891" y="966"/>
                    <a:pt x="1129" y="773"/>
                    <a:pt x="1129" y="482"/>
                  </a:cubicBezTo>
                  <a:cubicBezTo>
                    <a:pt x="1129" y="217"/>
                    <a:pt x="912" y="0"/>
                    <a:pt x="64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20"/>
            <p:cNvSpPr/>
            <p:nvPr/>
          </p:nvSpPr>
          <p:spPr>
            <a:xfrm>
              <a:off x="4662500" y="44020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1" y="0"/>
                    <a:pt x="1" y="179"/>
                    <a:pt x="1" y="402"/>
                  </a:cubicBezTo>
                  <a:cubicBezTo>
                    <a:pt x="1" y="623"/>
                    <a:pt x="181" y="803"/>
                    <a:pt x="402" y="803"/>
                  </a:cubicBezTo>
                  <a:cubicBezTo>
                    <a:pt x="624" y="803"/>
                    <a:pt x="804" y="623"/>
                    <a:pt x="804" y="402"/>
                  </a:cubicBezTo>
                  <a:cubicBezTo>
                    <a:pt x="804" y="179"/>
                    <a:pt x="624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20"/>
            <p:cNvSpPr/>
            <p:nvPr/>
          </p:nvSpPr>
          <p:spPr>
            <a:xfrm>
              <a:off x="4089850" y="45205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1"/>
                  </a:moveTo>
                  <a:cubicBezTo>
                    <a:pt x="145" y="1"/>
                    <a:pt x="1" y="145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20"/>
            <p:cNvSpPr/>
            <p:nvPr/>
          </p:nvSpPr>
          <p:spPr>
            <a:xfrm>
              <a:off x="4174250" y="487820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3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3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20"/>
            <p:cNvSpPr/>
            <p:nvPr/>
          </p:nvSpPr>
          <p:spPr>
            <a:xfrm>
              <a:off x="4568075" y="5059000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500"/>
                    <a:pt x="144" y="643"/>
                    <a:pt x="321" y="643"/>
                  </a:cubicBezTo>
                  <a:cubicBezTo>
                    <a:pt x="499" y="643"/>
                    <a:pt x="643" y="500"/>
                    <a:pt x="643" y="322"/>
                  </a:cubicBezTo>
                  <a:cubicBezTo>
                    <a:pt x="643" y="144"/>
                    <a:pt x="499" y="0"/>
                    <a:pt x="32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20"/>
            <p:cNvSpPr/>
            <p:nvPr/>
          </p:nvSpPr>
          <p:spPr>
            <a:xfrm>
              <a:off x="3686000" y="4727475"/>
              <a:ext cx="20100" cy="20125"/>
            </a:xfrm>
            <a:custGeom>
              <a:avLst/>
              <a:gdLst/>
              <a:ahLst/>
              <a:cxnLst/>
              <a:rect l="l" t="t" r="r" b="b"/>
              <a:pathLst>
                <a:path w="804" h="805" extrusionOk="0">
                  <a:moveTo>
                    <a:pt x="402" y="1"/>
                  </a:moveTo>
                  <a:cubicBezTo>
                    <a:pt x="181" y="1"/>
                    <a:pt x="0" y="181"/>
                    <a:pt x="0" y="402"/>
                  </a:cubicBezTo>
                  <a:cubicBezTo>
                    <a:pt x="0" y="625"/>
                    <a:pt x="181" y="804"/>
                    <a:pt x="402" y="804"/>
                  </a:cubicBezTo>
                  <a:cubicBezTo>
                    <a:pt x="625" y="804"/>
                    <a:pt x="804" y="625"/>
                    <a:pt x="804" y="402"/>
                  </a:cubicBezTo>
                  <a:cubicBezTo>
                    <a:pt x="804" y="181"/>
                    <a:pt x="625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20"/>
            <p:cNvSpPr/>
            <p:nvPr/>
          </p:nvSpPr>
          <p:spPr>
            <a:xfrm>
              <a:off x="3732225" y="4482375"/>
              <a:ext cx="16100" cy="16075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22" y="0"/>
                  </a:moveTo>
                  <a:cubicBezTo>
                    <a:pt x="144" y="0"/>
                    <a:pt x="0" y="143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3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20"/>
            <p:cNvSpPr/>
            <p:nvPr/>
          </p:nvSpPr>
          <p:spPr>
            <a:xfrm>
              <a:off x="3272100" y="4952500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4"/>
                    <a:pt x="0" y="161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1" y="251"/>
                    <a:pt x="321" y="161"/>
                  </a:cubicBezTo>
                  <a:cubicBezTo>
                    <a:pt x="321" y="74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20"/>
            <p:cNvSpPr/>
            <p:nvPr/>
          </p:nvSpPr>
          <p:spPr>
            <a:xfrm>
              <a:off x="3651850" y="51956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cubicBezTo>
                    <a:pt x="0" y="249"/>
                    <a:pt x="72" y="322"/>
                    <a:pt x="161" y="322"/>
                  </a:cubicBezTo>
                  <a:cubicBezTo>
                    <a:pt x="249" y="322"/>
                    <a:pt x="322" y="249"/>
                    <a:pt x="322" y="161"/>
                  </a:cubicBezTo>
                  <a:cubicBezTo>
                    <a:pt x="322" y="72"/>
                    <a:pt x="249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20"/>
            <p:cNvSpPr/>
            <p:nvPr/>
          </p:nvSpPr>
          <p:spPr>
            <a:xfrm>
              <a:off x="2972700" y="4584850"/>
              <a:ext cx="28150" cy="28125"/>
            </a:xfrm>
            <a:custGeom>
              <a:avLst/>
              <a:gdLst/>
              <a:ahLst/>
              <a:cxnLst/>
              <a:rect l="l" t="t" r="r" b="b"/>
              <a:pathLst>
                <a:path w="1126" h="1125" extrusionOk="0">
                  <a:moveTo>
                    <a:pt x="563" y="0"/>
                  </a:moveTo>
                  <a:cubicBezTo>
                    <a:pt x="252" y="0"/>
                    <a:pt x="1" y="252"/>
                    <a:pt x="1" y="562"/>
                  </a:cubicBezTo>
                  <a:cubicBezTo>
                    <a:pt x="1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20"/>
            <p:cNvSpPr/>
            <p:nvPr/>
          </p:nvSpPr>
          <p:spPr>
            <a:xfrm>
              <a:off x="3168025" y="4305550"/>
              <a:ext cx="41825" cy="40200"/>
            </a:xfrm>
            <a:custGeom>
              <a:avLst/>
              <a:gdLst/>
              <a:ahLst/>
              <a:cxnLst/>
              <a:rect l="l" t="t" r="r" b="b"/>
              <a:pathLst>
                <a:path w="1673" h="1608" extrusionOk="0">
                  <a:moveTo>
                    <a:pt x="870" y="0"/>
                  </a:moveTo>
                  <a:cubicBezTo>
                    <a:pt x="869" y="0"/>
                    <a:pt x="868" y="0"/>
                    <a:pt x="868" y="0"/>
                  </a:cubicBezTo>
                  <a:cubicBezTo>
                    <a:pt x="543" y="0"/>
                    <a:pt x="249" y="196"/>
                    <a:pt x="125" y="496"/>
                  </a:cubicBezTo>
                  <a:cubicBezTo>
                    <a:pt x="0" y="796"/>
                    <a:pt x="70" y="1142"/>
                    <a:pt x="299" y="1372"/>
                  </a:cubicBezTo>
                  <a:cubicBezTo>
                    <a:pt x="453" y="1525"/>
                    <a:pt x="660" y="1607"/>
                    <a:pt x="869" y="1607"/>
                  </a:cubicBezTo>
                  <a:cubicBezTo>
                    <a:pt x="972" y="1607"/>
                    <a:pt x="1076" y="1587"/>
                    <a:pt x="1175" y="1546"/>
                  </a:cubicBezTo>
                  <a:cubicBezTo>
                    <a:pt x="1475" y="1422"/>
                    <a:pt x="1671" y="1128"/>
                    <a:pt x="1672" y="804"/>
                  </a:cubicBezTo>
                  <a:cubicBezTo>
                    <a:pt x="1672" y="360"/>
                    <a:pt x="1313" y="0"/>
                    <a:pt x="870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20"/>
            <p:cNvSpPr/>
            <p:nvPr/>
          </p:nvSpPr>
          <p:spPr>
            <a:xfrm>
              <a:off x="3416775" y="43015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1"/>
                  </a:moveTo>
                  <a:cubicBezTo>
                    <a:pt x="179" y="1"/>
                    <a:pt x="1" y="179"/>
                    <a:pt x="1" y="402"/>
                  </a:cubicBezTo>
                  <a:cubicBezTo>
                    <a:pt x="1" y="624"/>
                    <a:pt x="179" y="804"/>
                    <a:pt x="402" y="804"/>
                  </a:cubicBezTo>
                  <a:cubicBezTo>
                    <a:pt x="624" y="804"/>
                    <a:pt x="804" y="624"/>
                    <a:pt x="804" y="402"/>
                  </a:cubicBezTo>
                  <a:cubicBezTo>
                    <a:pt x="804" y="179"/>
                    <a:pt x="624" y="1"/>
                    <a:pt x="4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20"/>
            <p:cNvSpPr/>
            <p:nvPr/>
          </p:nvSpPr>
          <p:spPr>
            <a:xfrm>
              <a:off x="2799900" y="5109250"/>
              <a:ext cx="36225" cy="36175"/>
            </a:xfrm>
            <a:custGeom>
              <a:avLst/>
              <a:gdLst/>
              <a:ahLst/>
              <a:cxnLst/>
              <a:rect l="l" t="t" r="r" b="b"/>
              <a:pathLst>
                <a:path w="1449" h="1447" extrusionOk="0">
                  <a:moveTo>
                    <a:pt x="725" y="0"/>
                  </a:moveTo>
                  <a:cubicBezTo>
                    <a:pt x="325" y="0"/>
                    <a:pt x="1" y="323"/>
                    <a:pt x="1" y="723"/>
                  </a:cubicBezTo>
                  <a:cubicBezTo>
                    <a:pt x="1" y="1124"/>
                    <a:pt x="325" y="1446"/>
                    <a:pt x="725" y="1446"/>
                  </a:cubicBezTo>
                  <a:cubicBezTo>
                    <a:pt x="1124" y="1446"/>
                    <a:pt x="1448" y="1124"/>
                    <a:pt x="1448" y="723"/>
                  </a:cubicBezTo>
                  <a:cubicBezTo>
                    <a:pt x="1448" y="323"/>
                    <a:pt x="1124" y="0"/>
                    <a:pt x="725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20"/>
            <p:cNvSpPr/>
            <p:nvPr/>
          </p:nvSpPr>
          <p:spPr>
            <a:xfrm>
              <a:off x="2536700" y="446830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cubicBezTo>
                    <a:pt x="468" y="1"/>
                    <a:pt x="1" y="468"/>
                    <a:pt x="1" y="1045"/>
                  </a:cubicBezTo>
                  <a:cubicBezTo>
                    <a:pt x="1" y="1621"/>
                    <a:pt x="468" y="2090"/>
                    <a:pt x="1045" y="2090"/>
                  </a:cubicBezTo>
                  <a:cubicBezTo>
                    <a:pt x="1623" y="2090"/>
                    <a:pt x="2090" y="1621"/>
                    <a:pt x="2090" y="1045"/>
                  </a:cubicBezTo>
                  <a:cubicBezTo>
                    <a:pt x="2090" y="468"/>
                    <a:pt x="1623" y="1"/>
                    <a:pt x="104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20"/>
            <p:cNvSpPr/>
            <p:nvPr/>
          </p:nvSpPr>
          <p:spPr>
            <a:xfrm>
              <a:off x="2773800" y="41508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5" y="803"/>
                    <a:pt x="803" y="625"/>
                    <a:pt x="803" y="402"/>
                  </a:cubicBezTo>
                  <a:cubicBezTo>
                    <a:pt x="803" y="180"/>
                    <a:pt x="625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20"/>
            <p:cNvSpPr/>
            <p:nvPr/>
          </p:nvSpPr>
          <p:spPr>
            <a:xfrm>
              <a:off x="2329750" y="4988650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500" y="645"/>
                    <a:pt x="644" y="501"/>
                    <a:pt x="644" y="324"/>
                  </a:cubicBezTo>
                  <a:cubicBezTo>
                    <a:pt x="644" y="145"/>
                    <a:pt x="500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20"/>
            <p:cNvSpPr/>
            <p:nvPr/>
          </p:nvSpPr>
          <p:spPr>
            <a:xfrm>
              <a:off x="2203150" y="4618975"/>
              <a:ext cx="24175" cy="24125"/>
            </a:xfrm>
            <a:custGeom>
              <a:avLst/>
              <a:gdLst/>
              <a:ahLst/>
              <a:cxnLst/>
              <a:rect l="l" t="t" r="r" b="b"/>
              <a:pathLst>
                <a:path w="967" h="965" extrusionOk="0">
                  <a:moveTo>
                    <a:pt x="484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50"/>
                    <a:pt x="217" y="965"/>
                    <a:pt x="484" y="965"/>
                  </a:cubicBezTo>
                  <a:cubicBezTo>
                    <a:pt x="749" y="965"/>
                    <a:pt x="966" y="750"/>
                    <a:pt x="966" y="483"/>
                  </a:cubicBezTo>
                  <a:cubicBezTo>
                    <a:pt x="966" y="216"/>
                    <a:pt x="749" y="1"/>
                    <a:pt x="48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20"/>
            <p:cNvSpPr/>
            <p:nvPr/>
          </p:nvSpPr>
          <p:spPr>
            <a:xfrm>
              <a:off x="2154950" y="428345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2"/>
                    <a:pt x="0" y="161"/>
                  </a:cubicBezTo>
                  <a:cubicBezTo>
                    <a:pt x="0" y="249"/>
                    <a:pt x="71" y="322"/>
                    <a:pt x="161" y="322"/>
                  </a:cubicBezTo>
                  <a:cubicBezTo>
                    <a:pt x="250" y="322"/>
                    <a:pt x="322" y="249"/>
                    <a:pt x="322" y="161"/>
                  </a:cubicBezTo>
                  <a:cubicBezTo>
                    <a:pt x="322" y="72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20"/>
            <p:cNvSpPr/>
            <p:nvPr/>
          </p:nvSpPr>
          <p:spPr>
            <a:xfrm>
              <a:off x="1911775" y="4856050"/>
              <a:ext cx="28200" cy="24175"/>
            </a:xfrm>
            <a:custGeom>
              <a:avLst/>
              <a:gdLst/>
              <a:ahLst/>
              <a:cxnLst/>
              <a:rect l="l" t="t" r="r" b="b"/>
              <a:pathLst>
                <a:path w="1128" h="967" extrusionOk="0">
                  <a:moveTo>
                    <a:pt x="646" y="1"/>
                  </a:moveTo>
                  <a:cubicBezTo>
                    <a:pt x="215" y="1"/>
                    <a:pt x="0" y="521"/>
                    <a:pt x="305" y="824"/>
                  </a:cubicBezTo>
                  <a:cubicBezTo>
                    <a:pt x="403" y="923"/>
                    <a:pt x="524" y="967"/>
                    <a:pt x="642" y="967"/>
                  </a:cubicBezTo>
                  <a:cubicBezTo>
                    <a:pt x="890" y="967"/>
                    <a:pt x="1128" y="774"/>
                    <a:pt x="1128" y="483"/>
                  </a:cubicBezTo>
                  <a:cubicBezTo>
                    <a:pt x="1128" y="218"/>
                    <a:pt x="911" y="1"/>
                    <a:pt x="64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20"/>
            <p:cNvSpPr/>
            <p:nvPr/>
          </p:nvSpPr>
          <p:spPr>
            <a:xfrm>
              <a:off x="1968075" y="5073050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5" y="1"/>
                    <a:pt x="1" y="145"/>
                    <a:pt x="1" y="324"/>
                  </a:cubicBezTo>
                  <a:cubicBezTo>
                    <a:pt x="1" y="501"/>
                    <a:pt x="145" y="645"/>
                    <a:pt x="322" y="645"/>
                  </a:cubicBezTo>
                  <a:cubicBezTo>
                    <a:pt x="499" y="645"/>
                    <a:pt x="643" y="501"/>
                    <a:pt x="643" y="324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20"/>
            <p:cNvSpPr/>
            <p:nvPr/>
          </p:nvSpPr>
          <p:spPr>
            <a:xfrm>
              <a:off x="1666700" y="4618975"/>
              <a:ext cx="32150" cy="32175"/>
            </a:xfrm>
            <a:custGeom>
              <a:avLst/>
              <a:gdLst/>
              <a:ahLst/>
              <a:cxnLst/>
              <a:rect l="l" t="t" r="r" b="b"/>
              <a:pathLst>
                <a:path w="1286" h="1287" extrusionOk="0">
                  <a:moveTo>
                    <a:pt x="643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3" y="1286"/>
                  </a:cubicBezTo>
                  <a:cubicBezTo>
                    <a:pt x="999" y="1286"/>
                    <a:pt x="1285" y="998"/>
                    <a:pt x="1285" y="644"/>
                  </a:cubicBezTo>
                  <a:cubicBezTo>
                    <a:pt x="1285" y="289"/>
                    <a:pt x="999" y="1"/>
                    <a:pt x="64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20"/>
            <p:cNvSpPr/>
            <p:nvPr/>
          </p:nvSpPr>
          <p:spPr>
            <a:xfrm>
              <a:off x="1787225" y="4325625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9" y="1"/>
                    <a:pt x="1" y="289"/>
                    <a:pt x="1" y="643"/>
                  </a:cubicBezTo>
                  <a:cubicBezTo>
                    <a:pt x="1" y="998"/>
                    <a:pt x="289" y="1286"/>
                    <a:pt x="644" y="1286"/>
                  </a:cubicBezTo>
                  <a:cubicBezTo>
                    <a:pt x="1000" y="1286"/>
                    <a:pt x="1288" y="998"/>
                    <a:pt x="1288" y="643"/>
                  </a:cubicBezTo>
                  <a:cubicBezTo>
                    <a:pt x="1288" y="289"/>
                    <a:pt x="1000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20"/>
            <p:cNvSpPr/>
            <p:nvPr/>
          </p:nvSpPr>
          <p:spPr>
            <a:xfrm>
              <a:off x="1596350" y="4064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"/>
                  </a:moveTo>
                  <a:cubicBezTo>
                    <a:pt x="325" y="1"/>
                    <a:pt x="1" y="325"/>
                    <a:pt x="1" y="725"/>
                  </a:cubicBezTo>
                  <a:cubicBezTo>
                    <a:pt x="1" y="1124"/>
                    <a:pt x="325" y="1449"/>
                    <a:pt x="725" y="1449"/>
                  </a:cubicBezTo>
                  <a:cubicBezTo>
                    <a:pt x="1124" y="1449"/>
                    <a:pt x="1448" y="1124"/>
                    <a:pt x="1448" y="725"/>
                  </a:cubicBezTo>
                  <a:cubicBezTo>
                    <a:pt x="1448" y="325"/>
                    <a:pt x="1124" y="1"/>
                    <a:pt x="72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20"/>
            <p:cNvSpPr/>
            <p:nvPr/>
          </p:nvSpPr>
          <p:spPr>
            <a:xfrm>
              <a:off x="1170400" y="460090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1"/>
                  </a:moveTo>
                  <a:cubicBezTo>
                    <a:pt x="108" y="1"/>
                    <a:pt x="0" y="108"/>
                    <a:pt x="0" y="242"/>
                  </a:cubicBezTo>
                  <a:cubicBezTo>
                    <a:pt x="0" y="375"/>
                    <a:pt x="108" y="483"/>
                    <a:pt x="241" y="483"/>
                  </a:cubicBezTo>
                  <a:cubicBezTo>
                    <a:pt x="375" y="483"/>
                    <a:pt x="482" y="375"/>
                    <a:pt x="482" y="242"/>
                  </a:cubicBezTo>
                  <a:cubicBezTo>
                    <a:pt x="482" y="108"/>
                    <a:pt x="375" y="1"/>
                    <a:pt x="24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20"/>
            <p:cNvSpPr/>
            <p:nvPr/>
          </p:nvSpPr>
          <p:spPr>
            <a:xfrm>
              <a:off x="1228675" y="49545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1" y="109"/>
                    <a:pt x="1" y="241"/>
                  </a:cubicBezTo>
                  <a:cubicBezTo>
                    <a:pt x="1" y="374"/>
                    <a:pt x="108" y="482"/>
                    <a:pt x="242" y="482"/>
                  </a:cubicBezTo>
                  <a:cubicBezTo>
                    <a:pt x="375" y="482"/>
                    <a:pt x="483" y="374"/>
                    <a:pt x="483" y="241"/>
                  </a:cubicBezTo>
                  <a:cubicBezTo>
                    <a:pt x="483" y="109"/>
                    <a:pt x="375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20"/>
            <p:cNvSpPr/>
            <p:nvPr/>
          </p:nvSpPr>
          <p:spPr>
            <a:xfrm>
              <a:off x="1477825" y="5193650"/>
              <a:ext cx="32175" cy="32150"/>
            </a:xfrm>
            <a:custGeom>
              <a:avLst/>
              <a:gdLst/>
              <a:ahLst/>
              <a:cxnLst/>
              <a:rect l="l" t="t" r="r" b="b"/>
              <a:pathLst>
                <a:path w="1287" h="1286" extrusionOk="0">
                  <a:moveTo>
                    <a:pt x="644" y="0"/>
                  </a:moveTo>
                  <a:cubicBezTo>
                    <a:pt x="288" y="0"/>
                    <a:pt x="0" y="288"/>
                    <a:pt x="0" y="643"/>
                  </a:cubicBezTo>
                  <a:cubicBezTo>
                    <a:pt x="0" y="997"/>
                    <a:pt x="288" y="1286"/>
                    <a:pt x="644" y="1286"/>
                  </a:cubicBezTo>
                  <a:cubicBezTo>
                    <a:pt x="999" y="1286"/>
                    <a:pt x="1287" y="997"/>
                    <a:pt x="1287" y="643"/>
                  </a:cubicBezTo>
                  <a:cubicBezTo>
                    <a:pt x="1287" y="288"/>
                    <a:pt x="999" y="0"/>
                    <a:pt x="64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20"/>
            <p:cNvSpPr/>
            <p:nvPr/>
          </p:nvSpPr>
          <p:spPr>
            <a:xfrm>
              <a:off x="1369325" y="4733500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20"/>
            <p:cNvSpPr/>
            <p:nvPr/>
          </p:nvSpPr>
          <p:spPr>
            <a:xfrm>
              <a:off x="841450" y="4848025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2" y="1"/>
                  </a:moveTo>
                  <a:cubicBezTo>
                    <a:pt x="489" y="1"/>
                    <a:pt x="225" y="176"/>
                    <a:pt x="113" y="448"/>
                  </a:cubicBezTo>
                  <a:cubicBezTo>
                    <a:pt x="1" y="718"/>
                    <a:pt x="63" y="1028"/>
                    <a:pt x="271" y="1236"/>
                  </a:cubicBezTo>
                  <a:cubicBezTo>
                    <a:pt x="409" y="1374"/>
                    <a:pt x="593" y="1447"/>
                    <a:pt x="782" y="1447"/>
                  </a:cubicBezTo>
                  <a:cubicBezTo>
                    <a:pt x="875" y="1447"/>
                    <a:pt x="969" y="1429"/>
                    <a:pt x="1059" y="1392"/>
                  </a:cubicBezTo>
                  <a:cubicBezTo>
                    <a:pt x="1329" y="1280"/>
                    <a:pt x="1505" y="1016"/>
                    <a:pt x="1505" y="724"/>
                  </a:cubicBezTo>
                  <a:cubicBezTo>
                    <a:pt x="1505" y="325"/>
                    <a:pt x="1182" y="1"/>
                    <a:pt x="78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20"/>
            <p:cNvSpPr/>
            <p:nvPr/>
          </p:nvSpPr>
          <p:spPr>
            <a:xfrm>
              <a:off x="834825" y="4590875"/>
              <a:ext cx="14125" cy="12075"/>
            </a:xfrm>
            <a:custGeom>
              <a:avLst/>
              <a:gdLst/>
              <a:ahLst/>
              <a:cxnLst/>
              <a:rect l="l" t="t" r="r" b="b"/>
              <a:pathLst>
                <a:path w="565" h="483" extrusionOk="0">
                  <a:moveTo>
                    <a:pt x="323" y="0"/>
                  </a:moveTo>
                  <a:cubicBezTo>
                    <a:pt x="108" y="0"/>
                    <a:pt x="1" y="259"/>
                    <a:pt x="152" y="411"/>
                  </a:cubicBezTo>
                  <a:cubicBezTo>
                    <a:pt x="202" y="461"/>
                    <a:pt x="263" y="483"/>
                    <a:pt x="322" y="483"/>
                  </a:cubicBezTo>
                  <a:cubicBezTo>
                    <a:pt x="446" y="483"/>
                    <a:pt x="564" y="386"/>
                    <a:pt x="564" y="241"/>
                  </a:cubicBezTo>
                  <a:cubicBezTo>
                    <a:pt x="564" y="108"/>
                    <a:pt x="457" y="0"/>
                    <a:pt x="32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20"/>
            <p:cNvSpPr/>
            <p:nvPr/>
          </p:nvSpPr>
          <p:spPr>
            <a:xfrm>
              <a:off x="366700" y="5113250"/>
              <a:ext cx="40225" cy="40200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805" y="1"/>
                  </a:moveTo>
                  <a:cubicBezTo>
                    <a:pt x="361" y="1"/>
                    <a:pt x="0" y="360"/>
                    <a:pt x="0" y="804"/>
                  </a:cubicBezTo>
                  <a:cubicBezTo>
                    <a:pt x="0" y="1248"/>
                    <a:pt x="361" y="1608"/>
                    <a:pt x="805" y="1608"/>
                  </a:cubicBezTo>
                  <a:cubicBezTo>
                    <a:pt x="1248" y="1608"/>
                    <a:pt x="1609" y="1248"/>
                    <a:pt x="1609" y="804"/>
                  </a:cubicBezTo>
                  <a:cubicBezTo>
                    <a:pt x="1609" y="360"/>
                    <a:pt x="1248" y="1"/>
                    <a:pt x="80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20"/>
            <p:cNvSpPr/>
            <p:nvPr/>
          </p:nvSpPr>
          <p:spPr>
            <a:xfrm>
              <a:off x="356650" y="4755600"/>
              <a:ext cx="28175" cy="28175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3" y="0"/>
                  </a:moveTo>
                  <a:cubicBezTo>
                    <a:pt x="252" y="0"/>
                    <a:pt x="1" y="252"/>
                    <a:pt x="1" y="563"/>
                  </a:cubicBezTo>
                  <a:cubicBezTo>
                    <a:pt x="1" y="874"/>
                    <a:pt x="252" y="1127"/>
                    <a:pt x="563" y="1127"/>
                  </a:cubicBezTo>
                  <a:cubicBezTo>
                    <a:pt x="874" y="1127"/>
                    <a:pt x="1127" y="874"/>
                    <a:pt x="1127" y="563"/>
                  </a:cubicBezTo>
                  <a:cubicBezTo>
                    <a:pt x="1127" y="252"/>
                    <a:pt x="874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20"/>
            <p:cNvSpPr/>
            <p:nvPr/>
          </p:nvSpPr>
          <p:spPr>
            <a:xfrm>
              <a:off x="236675" y="4365800"/>
              <a:ext cx="37625" cy="36200"/>
            </a:xfrm>
            <a:custGeom>
              <a:avLst/>
              <a:gdLst/>
              <a:ahLst/>
              <a:cxnLst/>
              <a:rect l="l" t="t" r="r" b="b"/>
              <a:pathLst>
                <a:path w="1505" h="1448" extrusionOk="0">
                  <a:moveTo>
                    <a:pt x="781" y="0"/>
                  </a:moveTo>
                  <a:cubicBezTo>
                    <a:pt x="489" y="0"/>
                    <a:pt x="225" y="178"/>
                    <a:pt x="113" y="448"/>
                  </a:cubicBezTo>
                  <a:cubicBezTo>
                    <a:pt x="0" y="717"/>
                    <a:pt x="63" y="1030"/>
                    <a:pt x="270" y="1236"/>
                  </a:cubicBezTo>
                  <a:cubicBezTo>
                    <a:pt x="408" y="1375"/>
                    <a:pt x="593" y="1448"/>
                    <a:pt x="782" y="1448"/>
                  </a:cubicBezTo>
                  <a:cubicBezTo>
                    <a:pt x="875" y="1448"/>
                    <a:pt x="969" y="1430"/>
                    <a:pt x="1058" y="1393"/>
                  </a:cubicBezTo>
                  <a:cubicBezTo>
                    <a:pt x="1328" y="1281"/>
                    <a:pt x="1504" y="1018"/>
                    <a:pt x="1504" y="725"/>
                  </a:cubicBezTo>
                  <a:cubicBezTo>
                    <a:pt x="1504" y="325"/>
                    <a:pt x="1181" y="0"/>
                    <a:pt x="78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20"/>
            <p:cNvSpPr/>
            <p:nvPr/>
          </p:nvSpPr>
          <p:spPr>
            <a:xfrm>
              <a:off x="648000" y="4058375"/>
              <a:ext cx="16100" cy="16150"/>
            </a:xfrm>
            <a:custGeom>
              <a:avLst/>
              <a:gdLst/>
              <a:ahLst/>
              <a:cxnLst/>
              <a:rect l="l" t="t" r="r" b="b"/>
              <a:pathLst>
                <a:path w="644" h="646" extrusionOk="0">
                  <a:moveTo>
                    <a:pt x="322" y="1"/>
                  </a:moveTo>
                  <a:cubicBezTo>
                    <a:pt x="144" y="1"/>
                    <a:pt x="0" y="145"/>
                    <a:pt x="0" y="322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2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20"/>
            <p:cNvSpPr/>
            <p:nvPr/>
          </p:nvSpPr>
          <p:spPr>
            <a:xfrm>
              <a:off x="1174425" y="4010175"/>
              <a:ext cx="28175" cy="28150"/>
            </a:xfrm>
            <a:custGeom>
              <a:avLst/>
              <a:gdLst/>
              <a:ahLst/>
              <a:cxnLst/>
              <a:rect l="l" t="t" r="r" b="b"/>
              <a:pathLst>
                <a:path w="1127" h="1126" extrusionOk="0"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3" y="1125"/>
                  </a:cubicBezTo>
                  <a:cubicBezTo>
                    <a:pt x="873" y="1125"/>
                    <a:pt x="1126" y="874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20"/>
            <p:cNvSpPr/>
            <p:nvPr/>
          </p:nvSpPr>
          <p:spPr>
            <a:xfrm>
              <a:off x="1335175" y="3654525"/>
              <a:ext cx="16100" cy="16125"/>
            </a:xfrm>
            <a:custGeom>
              <a:avLst/>
              <a:gdLst/>
              <a:ahLst/>
              <a:cxnLst/>
              <a:rect l="l" t="t" r="r" b="b"/>
              <a:pathLst>
                <a:path w="644" h="645" extrusionOk="0">
                  <a:moveTo>
                    <a:pt x="322" y="1"/>
                  </a:moveTo>
                  <a:cubicBezTo>
                    <a:pt x="144" y="1"/>
                    <a:pt x="0" y="145"/>
                    <a:pt x="0" y="323"/>
                  </a:cubicBezTo>
                  <a:cubicBezTo>
                    <a:pt x="0" y="501"/>
                    <a:pt x="144" y="645"/>
                    <a:pt x="322" y="645"/>
                  </a:cubicBezTo>
                  <a:cubicBezTo>
                    <a:pt x="499" y="645"/>
                    <a:pt x="643" y="501"/>
                    <a:pt x="643" y="323"/>
                  </a:cubicBezTo>
                  <a:cubicBezTo>
                    <a:pt x="643" y="145"/>
                    <a:pt x="499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20"/>
            <p:cNvSpPr/>
            <p:nvPr/>
          </p:nvSpPr>
          <p:spPr>
            <a:xfrm>
              <a:off x="441050" y="3781125"/>
              <a:ext cx="36175" cy="36200"/>
            </a:xfrm>
            <a:custGeom>
              <a:avLst/>
              <a:gdLst/>
              <a:ahLst/>
              <a:cxnLst/>
              <a:rect l="l" t="t" r="r" b="b"/>
              <a:pathLst>
                <a:path w="1447" h="1448" extrusionOk="0">
                  <a:moveTo>
                    <a:pt x="723" y="1"/>
                  </a:moveTo>
                  <a:cubicBezTo>
                    <a:pt x="325" y="1"/>
                    <a:pt x="0" y="324"/>
                    <a:pt x="0" y="724"/>
                  </a:cubicBezTo>
                  <a:cubicBezTo>
                    <a:pt x="0" y="1123"/>
                    <a:pt x="325" y="1447"/>
                    <a:pt x="723" y="1447"/>
                  </a:cubicBezTo>
                  <a:cubicBezTo>
                    <a:pt x="1124" y="1447"/>
                    <a:pt x="1447" y="1123"/>
                    <a:pt x="1447" y="724"/>
                  </a:cubicBezTo>
                  <a:cubicBezTo>
                    <a:pt x="1447" y="324"/>
                    <a:pt x="1124" y="1"/>
                    <a:pt x="72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20"/>
            <p:cNvSpPr/>
            <p:nvPr/>
          </p:nvSpPr>
          <p:spPr>
            <a:xfrm>
              <a:off x="336575" y="34295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1" y="0"/>
                    <a:pt x="0" y="73"/>
                    <a:pt x="0" y="161"/>
                  </a:cubicBezTo>
                  <a:cubicBezTo>
                    <a:pt x="0" y="251"/>
                    <a:pt x="71" y="322"/>
                    <a:pt x="161" y="322"/>
                  </a:cubicBezTo>
                  <a:cubicBezTo>
                    <a:pt x="250" y="322"/>
                    <a:pt x="322" y="251"/>
                    <a:pt x="322" y="161"/>
                  </a:cubicBezTo>
                  <a:cubicBezTo>
                    <a:pt x="322" y="73"/>
                    <a:pt x="250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20"/>
            <p:cNvSpPr/>
            <p:nvPr/>
          </p:nvSpPr>
          <p:spPr>
            <a:xfrm>
              <a:off x="824100" y="3258750"/>
              <a:ext cx="32875" cy="28125"/>
            </a:xfrm>
            <a:custGeom>
              <a:avLst/>
              <a:gdLst/>
              <a:ahLst/>
              <a:cxnLst/>
              <a:rect l="l" t="t" r="r" b="b"/>
              <a:pathLst>
                <a:path w="1315" h="1125" extrusionOk="0">
                  <a:moveTo>
                    <a:pt x="752" y="0"/>
                  </a:moveTo>
                  <a:cubicBezTo>
                    <a:pt x="251" y="0"/>
                    <a:pt x="1" y="605"/>
                    <a:pt x="355" y="960"/>
                  </a:cubicBezTo>
                  <a:cubicBezTo>
                    <a:pt x="463" y="1067"/>
                    <a:pt x="606" y="1124"/>
                    <a:pt x="752" y="1124"/>
                  </a:cubicBezTo>
                  <a:cubicBezTo>
                    <a:pt x="824" y="1124"/>
                    <a:pt x="898" y="1110"/>
                    <a:pt x="968" y="1081"/>
                  </a:cubicBezTo>
                  <a:cubicBezTo>
                    <a:pt x="1178" y="994"/>
                    <a:pt x="1315" y="790"/>
                    <a:pt x="1315" y="562"/>
                  </a:cubicBezTo>
                  <a:cubicBezTo>
                    <a:pt x="1315" y="252"/>
                    <a:pt x="1063" y="0"/>
                    <a:pt x="75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20"/>
            <p:cNvSpPr/>
            <p:nvPr/>
          </p:nvSpPr>
          <p:spPr>
            <a:xfrm>
              <a:off x="748450" y="357012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16" y="1"/>
                    <a:pt x="1" y="218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50" y="966"/>
                    <a:pt x="965" y="750"/>
                    <a:pt x="965" y="484"/>
                  </a:cubicBezTo>
                  <a:cubicBezTo>
                    <a:pt x="965" y="218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20"/>
            <p:cNvSpPr/>
            <p:nvPr/>
          </p:nvSpPr>
          <p:spPr>
            <a:xfrm>
              <a:off x="1256800" y="3148200"/>
              <a:ext cx="8050" cy="8050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1" y="0"/>
                  </a:moveTo>
                  <a:cubicBezTo>
                    <a:pt x="73" y="0"/>
                    <a:pt x="1" y="73"/>
                    <a:pt x="1" y="161"/>
                  </a:cubicBezTo>
                  <a:cubicBezTo>
                    <a:pt x="1" y="250"/>
                    <a:pt x="73" y="322"/>
                    <a:pt x="161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20"/>
            <p:cNvSpPr/>
            <p:nvPr/>
          </p:nvSpPr>
          <p:spPr>
            <a:xfrm>
              <a:off x="414925" y="3043725"/>
              <a:ext cx="36200" cy="36200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4" y="0"/>
                    <a:pt x="1" y="325"/>
                    <a:pt x="1" y="723"/>
                  </a:cubicBezTo>
                  <a:cubicBezTo>
                    <a:pt x="1" y="1123"/>
                    <a:pt x="324" y="1448"/>
                    <a:pt x="724" y="1448"/>
                  </a:cubicBezTo>
                  <a:cubicBezTo>
                    <a:pt x="1124" y="1448"/>
                    <a:pt x="1447" y="1123"/>
                    <a:pt x="1447" y="723"/>
                  </a:cubicBezTo>
                  <a:cubicBezTo>
                    <a:pt x="1447" y="325"/>
                    <a:pt x="1124" y="0"/>
                    <a:pt x="724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20"/>
            <p:cNvSpPr/>
            <p:nvPr/>
          </p:nvSpPr>
          <p:spPr>
            <a:xfrm>
              <a:off x="650000" y="2551475"/>
              <a:ext cx="8075" cy="8075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1" y="1"/>
                  </a:moveTo>
                  <a:cubicBezTo>
                    <a:pt x="74" y="1"/>
                    <a:pt x="1" y="72"/>
                    <a:pt x="1" y="161"/>
                  </a:cubicBezTo>
                  <a:cubicBezTo>
                    <a:pt x="1" y="249"/>
                    <a:pt x="74" y="322"/>
                    <a:pt x="161" y="322"/>
                  </a:cubicBezTo>
                  <a:cubicBezTo>
                    <a:pt x="251" y="322"/>
                    <a:pt x="322" y="249"/>
                    <a:pt x="322" y="161"/>
                  </a:cubicBezTo>
                  <a:cubicBezTo>
                    <a:pt x="322" y="72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20"/>
            <p:cNvSpPr/>
            <p:nvPr/>
          </p:nvSpPr>
          <p:spPr>
            <a:xfrm>
              <a:off x="1049850" y="278655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6" y="1"/>
                    <a:pt x="1" y="216"/>
                    <a:pt x="1" y="483"/>
                  </a:cubicBezTo>
                  <a:cubicBezTo>
                    <a:pt x="1" y="749"/>
                    <a:pt x="216" y="965"/>
                    <a:pt x="483" y="965"/>
                  </a:cubicBezTo>
                  <a:cubicBezTo>
                    <a:pt x="749" y="965"/>
                    <a:pt x="965" y="749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20"/>
            <p:cNvSpPr/>
            <p:nvPr/>
          </p:nvSpPr>
          <p:spPr>
            <a:xfrm>
              <a:off x="658050" y="30015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3" y="1"/>
                    <a:pt x="0" y="72"/>
                    <a:pt x="0" y="162"/>
                  </a:cubicBezTo>
                  <a:cubicBezTo>
                    <a:pt x="0" y="251"/>
                    <a:pt x="73" y="322"/>
                    <a:pt x="161" y="322"/>
                  </a:cubicBezTo>
                  <a:cubicBezTo>
                    <a:pt x="250" y="322"/>
                    <a:pt x="322" y="251"/>
                    <a:pt x="322" y="162"/>
                  </a:cubicBezTo>
                  <a:cubicBezTo>
                    <a:pt x="322" y="72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20"/>
            <p:cNvSpPr/>
            <p:nvPr/>
          </p:nvSpPr>
          <p:spPr>
            <a:xfrm>
              <a:off x="1437650" y="2623800"/>
              <a:ext cx="28125" cy="28125"/>
            </a:xfrm>
            <a:custGeom>
              <a:avLst/>
              <a:gdLst/>
              <a:ahLst/>
              <a:cxnLst/>
              <a:rect l="l" t="t" r="r" b="b"/>
              <a:pathLst>
                <a:path w="1125" h="1125" extrusionOk="0">
                  <a:moveTo>
                    <a:pt x="563" y="0"/>
                  </a:moveTo>
                  <a:cubicBezTo>
                    <a:pt x="252" y="0"/>
                    <a:pt x="0" y="252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3" y="1125"/>
                    <a:pt x="1125" y="873"/>
                    <a:pt x="1125" y="562"/>
                  </a:cubicBezTo>
                  <a:cubicBezTo>
                    <a:pt x="1125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20"/>
            <p:cNvSpPr/>
            <p:nvPr/>
          </p:nvSpPr>
          <p:spPr>
            <a:xfrm>
              <a:off x="1626525" y="2083325"/>
              <a:ext cx="16075" cy="16075"/>
            </a:xfrm>
            <a:custGeom>
              <a:avLst/>
              <a:gdLst/>
              <a:ahLst/>
              <a:cxnLst/>
              <a:rect l="l" t="t" r="r" b="b"/>
              <a:pathLst>
                <a:path w="643" h="643" extrusionOk="0">
                  <a:moveTo>
                    <a:pt x="322" y="0"/>
                  </a:moveTo>
                  <a:cubicBezTo>
                    <a:pt x="144" y="0"/>
                    <a:pt x="0" y="144"/>
                    <a:pt x="0" y="321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1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20"/>
            <p:cNvSpPr/>
            <p:nvPr/>
          </p:nvSpPr>
          <p:spPr>
            <a:xfrm>
              <a:off x="1206600" y="189042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79" y="0"/>
                    <a:pt x="0" y="181"/>
                    <a:pt x="0" y="402"/>
                  </a:cubicBezTo>
                  <a:cubicBezTo>
                    <a:pt x="0" y="623"/>
                    <a:pt x="179" y="804"/>
                    <a:pt x="402" y="804"/>
                  </a:cubicBezTo>
                  <a:cubicBezTo>
                    <a:pt x="623" y="804"/>
                    <a:pt x="803" y="623"/>
                    <a:pt x="803" y="402"/>
                  </a:cubicBezTo>
                  <a:cubicBezTo>
                    <a:pt x="803" y="181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20"/>
            <p:cNvSpPr/>
            <p:nvPr/>
          </p:nvSpPr>
          <p:spPr>
            <a:xfrm>
              <a:off x="537500" y="190247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cubicBezTo>
                    <a:pt x="0" y="749"/>
                    <a:pt x="215" y="965"/>
                    <a:pt x="482" y="965"/>
                  </a:cubicBezTo>
                  <a:cubicBezTo>
                    <a:pt x="749" y="965"/>
                    <a:pt x="964" y="749"/>
                    <a:pt x="964" y="482"/>
                  </a:cubicBezTo>
                  <a:cubicBezTo>
                    <a:pt x="964" y="216"/>
                    <a:pt x="749" y="0"/>
                    <a:pt x="48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20"/>
            <p:cNvSpPr/>
            <p:nvPr/>
          </p:nvSpPr>
          <p:spPr>
            <a:xfrm>
              <a:off x="431000" y="1470500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5" y="0"/>
                    <a:pt x="1" y="144"/>
                    <a:pt x="1" y="322"/>
                  </a:cubicBezTo>
                  <a:cubicBezTo>
                    <a:pt x="1" y="499"/>
                    <a:pt x="145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20"/>
            <p:cNvSpPr/>
            <p:nvPr/>
          </p:nvSpPr>
          <p:spPr>
            <a:xfrm>
              <a:off x="676125" y="1159075"/>
              <a:ext cx="28175" cy="28125"/>
            </a:xfrm>
            <a:custGeom>
              <a:avLst/>
              <a:gdLst/>
              <a:ahLst/>
              <a:cxnLst/>
              <a:rect l="l" t="t" r="r" b="b"/>
              <a:pathLst>
                <a:path w="1127" h="1125" extrusionOk="0">
                  <a:moveTo>
                    <a:pt x="563" y="0"/>
                  </a:moveTo>
                  <a:cubicBezTo>
                    <a:pt x="253" y="0"/>
                    <a:pt x="0" y="252"/>
                    <a:pt x="0" y="562"/>
                  </a:cubicBezTo>
                  <a:cubicBezTo>
                    <a:pt x="0" y="873"/>
                    <a:pt x="253" y="1125"/>
                    <a:pt x="563" y="1125"/>
                  </a:cubicBezTo>
                  <a:cubicBezTo>
                    <a:pt x="873" y="1125"/>
                    <a:pt x="1126" y="873"/>
                    <a:pt x="1126" y="562"/>
                  </a:cubicBezTo>
                  <a:cubicBezTo>
                    <a:pt x="1126" y="252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20"/>
            <p:cNvSpPr/>
            <p:nvPr/>
          </p:nvSpPr>
          <p:spPr>
            <a:xfrm>
              <a:off x="352625" y="1018400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62" y="0"/>
                  </a:moveTo>
                  <a:cubicBezTo>
                    <a:pt x="74" y="0"/>
                    <a:pt x="1" y="73"/>
                    <a:pt x="1" y="161"/>
                  </a:cubicBezTo>
                  <a:cubicBezTo>
                    <a:pt x="1" y="250"/>
                    <a:pt x="74" y="322"/>
                    <a:pt x="162" y="322"/>
                  </a:cubicBezTo>
                  <a:cubicBezTo>
                    <a:pt x="251" y="322"/>
                    <a:pt x="322" y="250"/>
                    <a:pt x="322" y="161"/>
                  </a:cubicBezTo>
                  <a:cubicBezTo>
                    <a:pt x="322" y="73"/>
                    <a:pt x="251" y="0"/>
                    <a:pt x="16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20"/>
            <p:cNvSpPr/>
            <p:nvPr/>
          </p:nvSpPr>
          <p:spPr>
            <a:xfrm>
              <a:off x="569625" y="6145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6" y="1"/>
                  </a:moveTo>
                  <a:cubicBezTo>
                    <a:pt x="433" y="1"/>
                    <a:pt x="1" y="433"/>
                    <a:pt x="1" y="965"/>
                  </a:cubicBezTo>
                  <a:cubicBezTo>
                    <a:pt x="1" y="1499"/>
                    <a:pt x="433" y="1931"/>
                    <a:pt x="966" y="1931"/>
                  </a:cubicBezTo>
                  <a:cubicBezTo>
                    <a:pt x="1498" y="1931"/>
                    <a:pt x="1930" y="1499"/>
                    <a:pt x="1930" y="965"/>
                  </a:cubicBezTo>
                  <a:cubicBezTo>
                    <a:pt x="1930" y="433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20"/>
            <p:cNvSpPr/>
            <p:nvPr/>
          </p:nvSpPr>
          <p:spPr>
            <a:xfrm>
              <a:off x="1033775" y="5342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0"/>
                  </a:moveTo>
                  <a:cubicBezTo>
                    <a:pt x="216" y="0"/>
                    <a:pt x="1" y="216"/>
                    <a:pt x="1" y="482"/>
                  </a:cubicBezTo>
                  <a:cubicBezTo>
                    <a:pt x="1" y="748"/>
                    <a:pt x="216" y="964"/>
                    <a:pt x="483" y="964"/>
                  </a:cubicBezTo>
                  <a:cubicBezTo>
                    <a:pt x="750" y="964"/>
                    <a:pt x="965" y="748"/>
                    <a:pt x="965" y="482"/>
                  </a:cubicBezTo>
                  <a:cubicBezTo>
                    <a:pt x="965" y="216"/>
                    <a:pt x="750" y="0"/>
                    <a:pt x="48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20"/>
            <p:cNvSpPr/>
            <p:nvPr/>
          </p:nvSpPr>
          <p:spPr>
            <a:xfrm>
              <a:off x="1335175" y="97822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22" y="0"/>
                  </a:moveTo>
                  <a:cubicBezTo>
                    <a:pt x="144" y="0"/>
                    <a:pt x="0" y="144"/>
                    <a:pt x="0" y="322"/>
                  </a:cubicBezTo>
                  <a:cubicBezTo>
                    <a:pt x="0" y="499"/>
                    <a:pt x="144" y="643"/>
                    <a:pt x="322" y="643"/>
                  </a:cubicBezTo>
                  <a:cubicBezTo>
                    <a:pt x="499" y="643"/>
                    <a:pt x="643" y="499"/>
                    <a:pt x="643" y="322"/>
                  </a:cubicBezTo>
                  <a:cubicBezTo>
                    <a:pt x="643" y="14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20"/>
            <p:cNvSpPr/>
            <p:nvPr/>
          </p:nvSpPr>
          <p:spPr>
            <a:xfrm>
              <a:off x="1212625" y="1271575"/>
              <a:ext cx="28125" cy="28150"/>
            </a:xfrm>
            <a:custGeom>
              <a:avLst/>
              <a:gdLst/>
              <a:ahLst/>
              <a:cxnLst/>
              <a:rect l="l" t="t" r="r" b="b"/>
              <a:pathLst>
                <a:path w="1125" h="1126" extrusionOk="0">
                  <a:moveTo>
                    <a:pt x="562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0" y="874"/>
                    <a:pt x="252" y="1125"/>
                    <a:pt x="562" y="1125"/>
                  </a:cubicBezTo>
                  <a:cubicBezTo>
                    <a:pt x="873" y="1125"/>
                    <a:pt x="1125" y="874"/>
                    <a:pt x="1125" y="563"/>
                  </a:cubicBezTo>
                  <a:cubicBezTo>
                    <a:pt x="1125" y="252"/>
                    <a:pt x="873" y="1"/>
                    <a:pt x="56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20"/>
            <p:cNvSpPr/>
            <p:nvPr/>
          </p:nvSpPr>
          <p:spPr>
            <a:xfrm>
              <a:off x="1604425" y="1542850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2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3"/>
                    <a:pt x="108" y="482"/>
                    <a:pt x="242" y="482"/>
                  </a:cubicBezTo>
                  <a:cubicBezTo>
                    <a:pt x="373" y="482"/>
                    <a:pt x="483" y="373"/>
                    <a:pt x="483" y="241"/>
                  </a:cubicBezTo>
                  <a:cubicBezTo>
                    <a:pt x="483" y="108"/>
                    <a:pt x="373" y="0"/>
                    <a:pt x="24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20"/>
            <p:cNvSpPr/>
            <p:nvPr/>
          </p:nvSpPr>
          <p:spPr>
            <a:xfrm>
              <a:off x="2044450" y="759225"/>
              <a:ext cx="12075" cy="12075"/>
            </a:xfrm>
            <a:custGeom>
              <a:avLst/>
              <a:gdLst/>
              <a:ahLst/>
              <a:cxnLst/>
              <a:rect l="l" t="t" r="r" b="b"/>
              <a:pathLst>
                <a:path w="483" h="483" extrusionOk="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5"/>
                    <a:pt x="108" y="482"/>
                    <a:pt x="241" y="482"/>
                  </a:cubicBezTo>
                  <a:cubicBezTo>
                    <a:pt x="374" y="482"/>
                    <a:pt x="482" y="375"/>
                    <a:pt x="482" y="241"/>
                  </a:cubicBezTo>
                  <a:cubicBezTo>
                    <a:pt x="482" y="108"/>
                    <a:pt x="374" y="0"/>
                    <a:pt x="241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20"/>
            <p:cNvSpPr/>
            <p:nvPr/>
          </p:nvSpPr>
          <p:spPr>
            <a:xfrm>
              <a:off x="1708900" y="837550"/>
              <a:ext cx="24125" cy="24175"/>
            </a:xfrm>
            <a:custGeom>
              <a:avLst/>
              <a:gdLst/>
              <a:ahLst/>
              <a:cxnLst/>
              <a:rect l="l" t="t" r="r" b="b"/>
              <a:pathLst>
                <a:path w="965" h="967" extrusionOk="0">
                  <a:moveTo>
                    <a:pt x="483" y="1"/>
                  </a:moveTo>
                  <a:cubicBezTo>
                    <a:pt x="216" y="1"/>
                    <a:pt x="1" y="217"/>
                    <a:pt x="1" y="484"/>
                  </a:cubicBezTo>
                  <a:cubicBezTo>
                    <a:pt x="1" y="750"/>
                    <a:pt x="216" y="966"/>
                    <a:pt x="483" y="966"/>
                  </a:cubicBezTo>
                  <a:cubicBezTo>
                    <a:pt x="748" y="966"/>
                    <a:pt x="965" y="750"/>
                    <a:pt x="965" y="484"/>
                  </a:cubicBezTo>
                  <a:cubicBezTo>
                    <a:pt x="965" y="217"/>
                    <a:pt x="748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20"/>
            <p:cNvSpPr/>
            <p:nvPr/>
          </p:nvSpPr>
          <p:spPr>
            <a:xfrm>
              <a:off x="1534100" y="487975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02" y="0"/>
                  </a:moveTo>
                  <a:cubicBezTo>
                    <a:pt x="180" y="0"/>
                    <a:pt x="0" y="180"/>
                    <a:pt x="0" y="402"/>
                  </a:cubicBezTo>
                  <a:cubicBezTo>
                    <a:pt x="0" y="625"/>
                    <a:pt x="180" y="803"/>
                    <a:pt x="402" y="803"/>
                  </a:cubicBezTo>
                  <a:cubicBezTo>
                    <a:pt x="623" y="803"/>
                    <a:pt x="803" y="625"/>
                    <a:pt x="803" y="402"/>
                  </a:cubicBezTo>
                  <a:cubicBezTo>
                    <a:pt x="803" y="180"/>
                    <a:pt x="623" y="0"/>
                    <a:pt x="402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20"/>
            <p:cNvSpPr/>
            <p:nvPr/>
          </p:nvSpPr>
          <p:spPr>
            <a:xfrm>
              <a:off x="2265450" y="1197225"/>
              <a:ext cx="48275" cy="48275"/>
            </a:xfrm>
            <a:custGeom>
              <a:avLst/>
              <a:gdLst/>
              <a:ahLst/>
              <a:cxnLst/>
              <a:rect l="l" t="t" r="r" b="b"/>
              <a:pathLst>
                <a:path w="1931" h="1931" extrusionOk="0">
                  <a:moveTo>
                    <a:pt x="965" y="1"/>
                  </a:moveTo>
                  <a:cubicBezTo>
                    <a:pt x="432" y="1"/>
                    <a:pt x="0" y="433"/>
                    <a:pt x="0" y="965"/>
                  </a:cubicBezTo>
                  <a:cubicBezTo>
                    <a:pt x="0" y="1498"/>
                    <a:pt x="432" y="1930"/>
                    <a:pt x="965" y="1930"/>
                  </a:cubicBezTo>
                  <a:cubicBezTo>
                    <a:pt x="1498" y="1930"/>
                    <a:pt x="1930" y="1498"/>
                    <a:pt x="1930" y="965"/>
                  </a:cubicBezTo>
                  <a:cubicBezTo>
                    <a:pt x="1930" y="433"/>
                    <a:pt x="1498" y="1"/>
                    <a:pt x="965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20"/>
            <p:cNvSpPr/>
            <p:nvPr/>
          </p:nvSpPr>
          <p:spPr>
            <a:xfrm>
              <a:off x="2472400" y="6527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7" y="965"/>
                    <a:pt x="483" y="965"/>
                  </a:cubicBezTo>
                  <a:cubicBezTo>
                    <a:pt x="749" y="965"/>
                    <a:pt x="965" y="748"/>
                    <a:pt x="965" y="483"/>
                  </a:cubicBezTo>
                  <a:cubicBezTo>
                    <a:pt x="965" y="216"/>
                    <a:pt x="749" y="1"/>
                    <a:pt x="48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20"/>
            <p:cNvSpPr/>
            <p:nvPr/>
          </p:nvSpPr>
          <p:spPr>
            <a:xfrm>
              <a:off x="2663275" y="530150"/>
              <a:ext cx="20125" cy="20150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3" y="0"/>
                  </a:moveTo>
                  <a:cubicBezTo>
                    <a:pt x="181" y="0"/>
                    <a:pt x="1" y="181"/>
                    <a:pt x="1" y="402"/>
                  </a:cubicBezTo>
                  <a:cubicBezTo>
                    <a:pt x="1" y="625"/>
                    <a:pt x="181" y="805"/>
                    <a:pt x="403" y="805"/>
                  </a:cubicBezTo>
                  <a:cubicBezTo>
                    <a:pt x="625" y="805"/>
                    <a:pt x="804" y="625"/>
                    <a:pt x="804" y="402"/>
                  </a:cubicBezTo>
                  <a:cubicBezTo>
                    <a:pt x="804" y="181"/>
                    <a:pt x="625" y="0"/>
                    <a:pt x="40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20"/>
            <p:cNvSpPr/>
            <p:nvPr/>
          </p:nvSpPr>
          <p:spPr>
            <a:xfrm>
              <a:off x="2850150" y="1004325"/>
              <a:ext cx="8050" cy="8075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1" y="1"/>
                  </a:moveTo>
                  <a:cubicBezTo>
                    <a:pt x="72" y="1"/>
                    <a:pt x="1" y="74"/>
                    <a:pt x="1" y="162"/>
                  </a:cubicBezTo>
                  <a:cubicBezTo>
                    <a:pt x="1" y="251"/>
                    <a:pt x="72" y="322"/>
                    <a:pt x="161" y="322"/>
                  </a:cubicBezTo>
                  <a:cubicBezTo>
                    <a:pt x="251" y="322"/>
                    <a:pt x="322" y="251"/>
                    <a:pt x="322" y="162"/>
                  </a:cubicBezTo>
                  <a:cubicBezTo>
                    <a:pt x="322" y="74"/>
                    <a:pt x="251" y="1"/>
                    <a:pt x="161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20"/>
            <p:cNvSpPr/>
            <p:nvPr/>
          </p:nvSpPr>
          <p:spPr>
            <a:xfrm>
              <a:off x="3113350" y="572350"/>
              <a:ext cx="32200" cy="32175"/>
            </a:xfrm>
            <a:custGeom>
              <a:avLst/>
              <a:gdLst/>
              <a:ahLst/>
              <a:cxnLst/>
              <a:rect l="l" t="t" r="r" b="b"/>
              <a:pathLst>
                <a:path w="1288" h="1287" extrusionOk="0">
                  <a:moveTo>
                    <a:pt x="644" y="1"/>
                  </a:moveTo>
                  <a:cubicBezTo>
                    <a:pt x="288" y="1"/>
                    <a:pt x="0" y="289"/>
                    <a:pt x="0" y="644"/>
                  </a:cubicBezTo>
                  <a:cubicBezTo>
                    <a:pt x="0" y="998"/>
                    <a:pt x="288" y="1286"/>
                    <a:pt x="644" y="1286"/>
                  </a:cubicBezTo>
                  <a:cubicBezTo>
                    <a:pt x="999" y="1286"/>
                    <a:pt x="1287" y="998"/>
                    <a:pt x="1287" y="644"/>
                  </a:cubicBezTo>
                  <a:cubicBezTo>
                    <a:pt x="1287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45" name="Google Shape;15045;p20"/>
          <p:cNvSpPr txBox="1">
            <a:spLocks noGrp="1"/>
          </p:cNvSpPr>
          <p:nvPr>
            <p:ph type="title"/>
          </p:nvPr>
        </p:nvSpPr>
        <p:spPr>
          <a:xfrm>
            <a:off x="943775" y="711588"/>
            <a:ext cx="3637200" cy="14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046" name="Google Shape;15046;p20"/>
          <p:cNvSpPr txBox="1">
            <a:spLocks noGrp="1"/>
          </p:cNvSpPr>
          <p:nvPr>
            <p:ph type="subTitle" idx="1"/>
          </p:nvPr>
        </p:nvSpPr>
        <p:spPr>
          <a:xfrm>
            <a:off x="943775" y="2139013"/>
            <a:ext cx="3637200" cy="10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B2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Thin"/>
              <a:buNone/>
              <a:defRPr sz="2800">
                <a:solidFill>
                  <a:schemeClr val="l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  <p:sldLayoutId id="2147483658" r:id="rId5"/>
    <p:sldLayoutId id="2147483661" r:id="rId6"/>
    <p:sldLayoutId id="2147483663" r:id="rId7"/>
    <p:sldLayoutId id="2147483664" r:id="rId8"/>
    <p:sldLayoutId id="2147483666" r:id="rId9"/>
    <p:sldLayoutId id="2147483679" r:id="rId10"/>
    <p:sldLayoutId id="2147483686" r:id="rId11"/>
    <p:sldLayoutId id="2147483687" r:id="rId12"/>
    <p:sldLayoutId id="2147483688" r:id="rId13"/>
    <p:sldLayoutId id="2147483692" r:id="rId14"/>
    <p:sldLayoutId id="2147483693" r:id="rId15"/>
    <p:sldLayoutId id="2147483694" r:id="rId16"/>
    <p:sldLayoutId id="2147483695" r:id="rId17"/>
    <p:sldLayoutId id="2147483699" r:id="rId18"/>
    <p:sldLayoutId id="2147483700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4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B20"/>
        </a:solidFill>
        <a:effectLst/>
      </p:bgPr>
    </p:bg>
    <p:spTree>
      <p:nvGrpSpPr>
        <p:cNvPr id="1" name="Shape 38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31" name="Google Shape;38831;p52"/>
          <p:cNvSpPr txBox="1">
            <a:spLocks noGrp="1"/>
          </p:cNvSpPr>
          <p:nvPr>
            <p:ph type="ctrTitle"/>
          </p:nvPr>
        </p:nvSpPr>
        <p:spPr>
          <a:xfrm>
            <a:off x="4960893" y="1253650"/>
            <a:ext cx="4033701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Vertical total electron content (vTEC) in ionosphere</a:t>
            </a:r>
            <a:endParaRPr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8832" name="Google Shape;38832;p52"/>
          <p:cNvSpPr txBox="1">
            <a:spLocks noGrp="1"/>
          </p:cNvSpPr>
          <p:nvPr>
            <p:ph type="subTitle" idx="1"/>
          </p:nvPr>
        </p:nvSpPr>
        <p:spPr>
          <a:xfrm>
            <a:off x="4960894" y="3627335"/>
            <a:ext cx="3259200" cy="1034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" sz="2000" b="1" dirty="0">
                <a:solidFill>
                  <a:schemeClr val="bg1">
                    <a:lumMod val="50000"/>
                  </a:schemeClr>
                </a:solidFill>
              </a:rPr>
              <a:t>omplete AI model to predict VTEC changes over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time</a:t>
            </a:r>
            <a:r>
              <a:rPr lang="en" sz="20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8833" name="Google Shape;38833;p52"/>
          <p:cNvGrpSpPr/>
          <p:nvPr/>
        </p:nvGrpSpPr>
        <p:grpSpPr>
          <a:xfrm>
            <a:off x="65911" y="150501"/>
            <a:ext cx="4592734" cy="4575589"/>
            <a:chOff x="1180700" y="238125"/>
            <a:chExt cx="5257250" cy="5237625"/>
          </a:xfrm>
        </p:grpSpPr>
        <p:sp>
          <p:nvSpPr>
            <p:cNvPr id="38834" name="Google Shape;38834;p52"/>
            <p:cNvSpPr/>
            <p:nvPr/>
          </p:nvSpPr>
          <p:spPr>
            <a:xfrm>
              <a:off x="1195000" y="242600"/>
              <a:ext cx="5228650" cy="5228650"/>
            </a:xfrm>
            <a:custGeom>
              <a:avLst/>
              <a:gdLst/>
              <a:ahLst/>
              <a:cxnLst/>
              <a:rect l="l" t="t" r="r" b="b"/>
              <a:pathLst>
                <a:path w="209146" h="209146" extrusionOk="0">
                  <a:moveTo>
                    <a:pt x="104573" y="0"/>
                  </a:moveTo>
                  <a:cubicBezTo>
                    <a:pt x="76839" y="0"/>
                    <a:pt x="50240" y="11018"/>
                    <a:pt x="30629" y="30629"/>
                  </a:cubicBezTo>
                  <a:cubicBezTo>
                    <a:pt x="11018" y="50241"/>
                    <a:pt x="0" y="76839"/>
                    <a:pt x="0" y="104573"/>
                  </a:cubicBezTo>
                  <a:cubicBezTo>
                    <a:pt x="0" y="132308"/>
                    <a:pt x="11018" y="158906"/>
                    <a:pt x="30629" y="178518"/>
                  </a:cubicBezTo>
                  <a:cubicBezTo>
                    <a:pt x="50240" y="198129"/>
                    <a:pt x="76839" y="209146"/>
                    <a:pt x="104573" y="209146"/>
                  </a:cubicBezTo>
                  <a:cubicBezTo>
                    <a:pt x="132307" y="209146"/>
                    <a:pt x="158906" y="198129"/>
                    <a:pt x="178517" y="178518"/>
                  </a:cubicBezTo>
                  <a:cubicBezTo>
                    <a:pt x="198129" y="158906"/>
                    <a:pt x="209146" y="132308"/>
                    <a:pt x="209146" y="104573"/>
                  </a:cubicBezTo>
                  <a:cubicBezTo>
                    <a:pt x="209146" y="76839"/>
                    <a:pt x="198129" y="50241"/>
                    <a:pt x="178517" y="30629"/>
                  </a:cubicBezTo>
                  <a:cubicBezTo>
                    <a:pt x="158906" y="11018"/>
                    <a:pt x="132307" y="0"/>
                    <a:pt x="104573" y="0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5" name="Google Shape;38835;p52"/>
            <p:cNvSpPr/>
            <p:nvPr/>
          </p:nvSpPr>
          <p:spPr>
            <a:xfrm>
              <a:off x="4747275" y="1995925"/>
              <a:ext cx="1676375" cy="2483600"/>
            </a:xfrm>
            <a:custGeom>
              <a:avLst/>
              <a:gdLst/>
              <a:ahLst/>
              <a:cxnLst/>
              <a:rect l="l" t="t" r="r" b="b"/>
              <a:pathLst>
                <a:path w="67055" h="99344" extrusionOk="0">
                  <a:moveTo>
                    <a:pt x="28312" y="1"/>
                  </a:moveTo>
                  <a:cubicBezTo>
                    <a:pt x="25719" y="1"/>
                    <a:pt x="23239" y="265"/>
                    <a:pt x="20964" y="915"/>
                  </a:cubicBezTo>
                  <a:cubicBezTo>
                    <a:pt x="7348" y="4805"/>
                    <a:pt x="0" y="18636"/>
                    <a:pt x="2810" y="36358"/>
                  </a:cubicBezTo>
                  <a:cubicBezTo>
                    <a:pt x="3800" y="42605"/>
                    <a:pt x="7474" y="44313"/>
                    <a:pt x="11968" y="44313"/>
                  </a:cubicBezTo>
                  <a:cubicBezTo>
                    <a:pt x="17390" y="44313"/>
                    <a:pt x="24005" y="41827"/>
                    <a:pt x="28543" y="41827"/>
                  </a:cubicBezTo>
                  <a:cubicBezTo>
                    <a:pt x="30913" y="41827"/>
                    <a:pt x="32716" y="42505"/>
                    <a:pt x="33486" y="44570"/>
                  </a:cubicBezTo>
                  <a:cubicBezTo>
                    <a:pt x="36395" y="52359"/>
                    <a:pt x="39496" y="83684"/>
                    <a:pt x="44476" y="99343"/>
                  </a:cubicBezTo>
                  <a:cubicBezTo>
                    <a:pt x="58610" y="81511"/>
                    <a:pt x="67055" y="58962"/>
                    <a:pt x="67055" y="34440"/>
                  </a:cubicBezTo>
                  <a:cubicBezTo>
                    <a:pt x="67055" y="24161"/>
                    <a:pt x="65564" y="14231"/>
                    <a:pt x="62802" y="4848"/>
                  </a:cubicBezTo>
                  <a:cubicBezTo>
                    <a:pt x="62217" y="4920"/>
                    <a:pt x="61593" y="4954"/>
                    <a:pt x="60933" y="4954"/>
                  </a:cubicBezTo>
                  <a:cubicBezTo>
                    <a:pt x="52900" y="4954"/>
                    <a:pt x="39544" y="1"/>
                    <a:pt x="28312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6" name="Google Shape;38836;p52"/>
            <p:cNvSpPr/>
            <p:nvPr/>
          </p:nvSpPr>
          <p:spPr>
            <a:xfrm>
              <a:off x="1276275" y="685900"/>
              <a:ext cx="2774025" cy="4716825"/>
            </a:xfrm>
            <a:custGeom>
              <a:avLst/>
              <a:gdLst/>
              <a:ahLst/>
              <a:cxnLst/>
              <a:rect l="l" t="t" r="r" b="b"/>
              <a:pathLst>
                <a:path w="110961" h="188673" extrusionOk="0">
                  <a:moveTo>
                    <a:pt x="43049" y="1"/>
                  </a:moveTo>
                  <a:cubicBezTo>
                    <a:pt x="22043" y="14125"/>
                    <a:pt x="6442" y="35669"/>
                    <a:pt x="0" y="60878"/>
                  </a:cubicBezTo>
                  <a:cubicBezTo>
                    <a:pt x="6237" y="70073"/>
                    <a:pt x="17531" y="77095"/>
                    <a:pt x="34889" y="88110"/>
                  </a:cubicBezTo>
                  <a:cubicBezTo>
                    <a:pt x="57364" y="102374"/>
                    <a:pt x="39859" y="112315"/>
                    <a:pt x="47855" y="123769"/>
                  </a:cubicBezTo>
                  <a:cubicBezTo>
                    <a:pt x="55851" y="135223"/>
                    <a:pt x="62552" y="132197"/>
                    <a:pt x="61903" y="150135"/>
                  </a:cubicBezTo>
                  <a:cubicBezTo>
                    <a:pt x="61437" y="163043"/>
                    <a:pt x="65447" y="178861"/>
                    <a:pt x="69988" y="186636"/>
                  </a:cubicBezTo>
                  <a:cubicBezTo>
                    <a:pt x="72435" y="187403"/>
                    <a:pt x="74920" y="188082"/>
                    <a:pt x="77442" y="188673"/>
                  </a:cubicBezTo>
                  <a:cubicBezTo>
                    <a:pt x="77611" y="183887"/>
                    <a:pt x="73905" y="173771"/>
                    <a:pt x="79841" y="165912"/>
                  </a:cubicBezTo>
                  <a:cubicBezTo>
                    <a:pt x="87837" y="155321"/>
                    <a:pt x="110961" y="136411"/>
                    <a:pt x="106206" y="115988"/>
                  </a:cubicBezTo>
                  <a:cubicBezTo>
                    <a:pt x="99223" y="85989"/>
                    <a:pt x="42237" y="87246"/>
                    <a:pt x="36834" y="83140"/>
                  </a:cubicBezTo>
                  <a:cubicBezTo>
                    <a:pt x="31431" y="79033"/>
                    <a:pt x="24732" y="71902"/>
                    <a:pt x="29270" y="65851"/>
                  </a:cubicBezTo>
                  <a:cubicBezTo>
                    <a:pt x="33809" y="59799"/>
                    <a:pt x="57364" y="51154"/>
                    <a:pt x="67522" y="44239"/>
                  </a:cubicBezTo>
                  <a:cubicBezTo>
                    <a:pt x="77679" y="37324"/>
                    <a:pt x="96697" y="22628"/>
                    <a:pt x="93456" y="10309"/>
                  </a:cubicBezTo>
                  <a:cubicBezTo>
                    <a:pt x="91282" y="2049"/>
                    <a:pt x="78808" y="688"/>
                    <a:pt x="70825" y="688"/>
                  </a:cubicBezTo>
                  <a:cubicBezTo>
                    <a:pt x="66902" y="688"/>
                    <a:pt x="64064" y="1017"/>
                    <a:pt x="64064" y="1017"/>
                  </a:cubicBezTo>
                  <a:cubicBezTo>
                    <a:pt x="63953" y="1020"/>
                    <a:pt x="63824" y="1022"/>
                    <a:pt x="63677" y="1022"/>
                  </a:cubicBezTo>
                  <a:cubicBezTo>
                    <a:pt x="61076" y="1022"/>
                    <a:pt x="53072" y="471"/>
                    <a:pt x="43049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7" name="Google Shape;38837;p52"/>
            <p:cNvSpPr/>
            <p:nvPr/>
          </p:nvSpPr>
          <p:spPr>
            <a:xfrm>
              <a:off x="5024525" y="1203625"/>
              <a:ext cx="1188550" cy="739725"/>
            </a:xfrm>
            <a:custGeom>
              <a:avLst/>
              <a:gdLst/>
              <a:ahLst/>
              <a:cxnLst/>
              <a:rect l="l" t="t" r="r" b="b"/>
              <a:pathLst>
                <a:path w="47542" h="29589" extrusionOk="0">
                  <a:moveTo>
                    <a:pt x="32401" y="0"/>
                  </a:moveTo>
                  <a:cubicBezTo>
                    <a:pt x="26179" y="1204"/>
                    <a:pt x="17434" y="2075"/>
                    <a:pt x="14411" y="2351"/>
                  </a:cubicBezTo>
                  <a:cubicBezTo>
                    <a:pt x="9657" y="2783"/>
                    <a:pt x="7495" y="17695"/>
                    <a:pt x="7495" y="17695"/>
                  </a:cubicBezTo>
                  <a:cubicBezTo>
                    <a:pt x="5627" y="17556"/>
                    <a:pt x="4179" y="17374"/>
                    <a:pt x="3082" y="17374"/>
                  </a:cubicBezTo>
                  <a:cubicBezTo>
                    <a:pt x="753" y="17374"/>
                    <a:pt x="1" y="18198"/>
                    <a:pt x="148" y="22018"/>
                  </a:cubicBezTo>
                  <a:cubicBezTo>
                    <a:pt x="331" y="26791"/>
                    <a:pt x="2386" y="28913"/>
                    <a:pt x="5650" y="28913"/>
                  </a:cubicBezTo>
                  <a:cubicBezTo>
                    <a:pt x="6228" y="28913"/>
                    <a:pt x="6845" y="28846"/>
                    <a:pt x="7495" y="28716"/>
                  </a:cubicBezTo>
                  <a:cubicBezTo>
                    <a:pt x="11818" y="27851"/>
                    <a:pt x="13978" y="18781"/>
                    <a:pt x="17653" y="17374"/>
                  </a:cubicBezTo>
                  <a:cubicBezTo>
                    <a:pt x="18878" y="16904"/>
                    <a:pt x="20224" y="16615"/>
                    <a:pt x="21538" y="16615"/>
                  </a:cubicBezTo>
                  <a:cubicBezTo>
                    <a:pt x="24162" y="16615"/>
                    <a:pt x="26658" y="17768"/>
                    <a:pt x="27810" y="20937"/>
                  </a:cubicBezTo>
                  <a:cubicBezTo>
                    <a:pt x="29495" y="25570"/>
                    <a:pt x="25227" y="29588"/>
                    <a:pt x="27610" y="29588"/>
                  </a:cubicBezTo>
                  <a:cubicBezTo>
                    <a:pt x="27672" y="29588"/>
                    <a:pt x="27739" y="29585"/>
                    <a:pt x="27810" y="29580"/>
                  </a:cubicBezTo>
                  <a:cubicBezTo>
                    <a:pt x="30620" y="29364"/>
                    <a:pt x="33186" y="25474"/>
                    <a:pt x="31686" y="20071"/>
                  </a:cubicBezTo>
                  <a:cubicBezTo>
                    <a:pt x="31036" y="17729"/>
                    <a:pt x="32032" y="16646"/>
                    <a:pt x="33531" y="16646"/>
                  </a:cubicBezTo>
                  <a:cubicBezTo>
                    <a:pt x="35490" y="16646"/>
                    <a:pt x="38307" y="18495"/>
                    <a:pt x="39434" y="21801"/>
                  </a:cubicBezTo>
                  <a:cubicBezTo>
                    <a:pt x="40407" y="24652"/>
                    <a:pt x="42193" y="25233"/>
                    <a:pt x="44044" y="25233"/>
                  </a:cubicBezTo>
                  <a:cubicBezTo>
                    <a:pt x="45252" y="25233"/>
                    <a:pt x="46488" y="24985"/>
                    <a:pt x="47542" y="24959"/>
                  </a:cubicBezTo>
                  <a:cubicBezTo>
                    <a:pt x="45243" y="19599"/>
                    <a:pt x="42499" y="14440"/>
                    <a:pt x="39338" y="9539"/>
                  </a:cubicBezTo>
                  <a:cubicBezTo>
                    <a:pt x="37019" y="6325"/>
                    <a:pt x="35020" y="2606"/>
                    <a:pt x="3240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8" name="Google Shape;38838;p52"/>
            <p:cNvSpPr/>
            <p:nvPr/>
          </p:nvSpPr>
          <p:spPr>
            <a:xfrm>
              <a:off x="1180700" y="973800"/>
              <a:ext cx="5257250" cy="3766225"/>
            </a:xfrm>
            <a:custGeom>
              <a:avLst/>
              <a:gdLst/>
              <a:ahLst/>
              <a:cxnLst/>
              <a:rect l="l" t="t" r="r" b="b"/>
              <a:pathLst>
                <a:path w="210290" h="150649" extrusionOk="0">
                  <a:moveTo>
                    <a:pt x="103657" y="360"/>
                  </a:moveTo>
                  <a:cubicBezTo>
                    <a:pt x="104664" y="360"/>
                    <a:pt x="105673" y="371"/>
                    <a:pt x="106684" y="391"/>
                  </a:cubicBezTo>
                  <a:cubicBezTo>
                    <a:pt x="134575" y="965"/>
                    <a:pt x="160632" y="9305"/>
                    <a:pt x="180057" y="23875"/>
                  </a:cubicBezTo>
                  <a:cubicBezTo>
                    <a:pt x="199465" y="38433"/>
                    <a:pt x="209927" y="57465"/>
                    <a:pt x="209516" y="77470"/>
                  </a:cubicBezTo>
                  <a:cubicBezTo>
                    <a:pt x="209106" y="97475"/>
                    <a:pt x="197871" y="116062"/>
                    <a:pt x="177880" y="129810"/>
                  </a:cubicBezTo>
                  <a:cubicBezTo>
                    <a:pt x="158609" y="143064"/>
                    <a:pt x="133431" y="150290"/>
                    <a:pt x="106678" y="150290"/>
                  </a:cubicBezTo>
                  <a:cubicBezTo>
                    <a:pt x="105656" y="150290"/>
                    <a:pt x="104632" y="150280"/>
                    <a:pt x="103605" y="150259"/>
                  </a:cubicBezTo>
                  <a:cubicBezTo>
                    <a:pt x="75716" y="149686"/>
                    <a:pt x="49659" y="141346"/>
                    <a:pt x="30232" y="126776"/>
                  </a:cubicBezTo>
                  <a:cubicBezTo>
                    <a:pt x="10826" y="112218"/>
                    <a:pt x="363" y="93185"/>
                    <a:pt x="774" y="73181"/>
                  </a:cubicBezTo>
                  <a:cubicBezTo>
                    <a:pt x="1608" y="32587"/>
                    <a:pt x="47476" y="360"/>
                    <a:pt x="103657" y="360"/>
                  </a:cubicBezTo>
                  <a:close/>
                  <a:moveTo>
                    <a:pt x="103659" y="1"/>
                  </a:moveTo>
                  <a:cubicBezTo>
                    <a:pt x="47284" y="1"/>
                    <a:pt x="1254" y="32387"/>
                    <a:pt x="414" y="73174"/>
                  </a:cubicBezTo>
                  <a:cubicBezTo>
                    <a:pt x="1" y="93296"/>
                    <a:pt x="10515" y="112434"/>
                    <a:pt x="30018" y="127063"/>
                  </a:cubicBezTo>
                  <a:cubicBezTo>
                    <a:pt x="49503" y="141678"/>
                    <a:pt x="75635" y="150044"/>
                    <a:pt x="103598" y="150618"/>
                  </a:cubicBezTo>
                  <a:cubicBezTo>
                    <a:pt x="104625" y="150639"/>
                    <a:pt x="105646" y="150649"/>
                    <a:pt x="106669" y="150649"/>
                  </a:cubicBezTo>
                  <a:cubicBezTo>
                    <a:pt x="133492" y="150649"/>
                    <a:pt x="158752" y="143401"/>
                    <a:pt x="178083" y="130106"/>
                  </a:cubicBezTo>
                  <a:cubicBezTo>
                    <a:pt x="198172" y="116291"/>
                    <a:pt x="209462" y="97600"/>
                    <a:pt x="209875" y="77477"/>
                  </a:cubicBezTo>
                  <a:cubicBezTo>
                    <a:pt x="210289" y="57355"/>
                    <a:pt x="199776" y="38216"/>
                    <a:pt x="180272" y="23587"/>
                  </a:cubicBezTo>
                  <a:cubicBezTo>
                    <a:pt x="160787" y="8973"/>
                    <a:pt x="134656" y="607"/>
                    <a:pt x="106692" y="32"/>
                  </a:cubicBezTo>
                  <a:cubicBezTo>
                    <a:pt x="105678" y="12"/>
                    <a:pt x="104666" y="1"/>
                    <a:pt x="1036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9" name="Google Shape;38839;p52"/>
            <p:cNvSpPr/>
            <p:nvPr/>
          </p:nvSpPr>
          <p:spPr>
            <a:xfrm>
              <a:off x="1190525" y="1863400"/>
              <a:ext cx="5237600" cy="1987075"/>
            </a:xfrm>
            <a:custGeom>
              <a:avLst/>
              <a:gdLst/>
              <a:ahLst/>
              <a:cxnLst/>
              <a:rect l="l" t="t" r="r" b="b"/>
              <a:pathLst>
                <a:path w="209504" h="79483" extrusionOk="0">
                  <a:moveTo>
                    <a:pt x="104752" y="360"/>
                  </a:moveTo>
                  <a:cubicBezTo>
                    <a:pt x="162315" y="360"/>
                    <a:pt x="209146" y="18025"/>
                    <a:pt x="209146" y="39741"/>
                  </a:cubicBezTo>
                  <a:cubicBezTo>
                    <a:pt x="209146" y="61457"/>
                    <a:pt x="162316" y="79123"/>
                    <a:pt x="104752" y="79123"/>
                  </a:cubicBezTo>
                  <a:cubicBezTo>
                    <a:pt x="47189" y="79123"/>
                    <a:pt x="359" y="61457"/>
                    <a:pt x="359" y="39741"/>
                  </a:cubicBezTo>
                  <a:cubicBezTo>
                    <a:pt x="359" y="18026"/>
                    <a:pt x="47189" y="360"/>
                    <a:pt x="104752" y="360"/>
                  </a:cubicBezTo>
                  <a:close/>
                  <a:moveTo>
                    <a:pt x="104752" y="1"/>
                  </a:moveTo>
                  <a:cubicBezTo>
                    <a:pt x="46992" y="1"/>
                    <a:pt x="0" y="17828"/>
                    <a:pt x="0" y="39741"/>
                  </a:cubicBezTo>
                  <a:cubicBezTo>
                    <a:pt x="0" y="61655"/>
                    <a:pt x="46992" y="79482"/>
                    <a:pt x="104752" y="79482"/>
                  </a:cubicBezTo>
                  <a:cubicBezTo>
                    <a:pt x="162513" y="79482"/>
                    <a:pt x="209504" y="61655"/>
                    <a:pt x="209504" y="39741"/>
                  </a:cubicBezTo>
                  <a:cubicBezTo>
                    <a:pt x="209504" y="17828"/>
                    <a:pt x="162513" y="1"/>
                    <a:pt x="1047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0" name="Google Shape;38840;p52"/>
            <p:cNvSpPr/>
            <p:nvPr/>
          </p:nvSpPr>
          <p:spPr>
            <a:xfrm>
              <a:off x="1912675" y="238400"/>
              <a:ext cx="3808650" cy="5237075"/>
            </a:xfrm>
            <a:custGeom>
              <a:avLst/>
              <a:gdLst/>
              <a:ahLst/>
              <a:cxnLst/>
              <a:rect l="l" t="t" r="r" b="b"/>
              <a:pathLst>
                <a:path w="152346" h="209483" extrusionOk="0">
                  <a:moveTo>
                    <a:pt x="76890" y="359"/>
                  </a:moveTo>
                  <a:cubicBezTo>
                    <a:pt x="77261" y="359"/>
                    <a:pt x="77638" y="362"/>
                    <a:pt x="78011" y="370"/>
                  </a:cubicBezTo>
                  <a:cubicBezTo>
                    <a:pt x="119330" y="1220"/>
                    <a:pt x="151982" y="48731"/>
                    <a:pt x="150801" y="106282"/>
                  </a:cubicBezTo>
                  <a:cubicBezTo>
                    <a:pt x="149629" y="163310"/>
                    <a:pt x="115669" y="209124"/>
                    <a:pt x="74848" y="209124"/>
                  </a:cubicBezTo>
                  <a:cubicBezTo>
                    <a:pt x="74847" y="209124"/>
                    <a:pt x="74845" y="209124"/>
                    <a:pt x="74844" y="209124"/>
                  </a:cubicBezTo>
                  <a:cubicBezTo>
                    <a:pt x="74472" y="209123"/>
                    <a:pt x="74096" y="209119"/>
                    <a:pt x="73723" y="209112"/>
                  </a:cubicBezTo>
                  <a:cubicBezTo>
                    <a:pt x="53718" y="208701"/>
                    <a:pt x="35131" y="197467"/>
                    <a:pt x="21383" y="177477"/>
                  </a:cubicBezTo>
                  <a:cubicBezTo>
                    <a:pt x="7623" y="157469"/>
                    <a:pt x="360" y="131090"/>
                    <a:pt x="933" y="103201"/>
                  </a:cubicBezTo>
                  <a:cubicBezTo>
                    <a:pt x="2105" y="46170"/>
                    <a:pt x="36066" y="359"/>
                    <a:pt x="76890" y="359"/>
                  </a:cubicBezTo>
                  <a:close/>
                  <a:moveTo>
                    <a:pt x="76894" y="0"/>
                  </a:moveTo>
                  <a:cubicBezTo>
                    <a:pt x="35857" y="0"/>
                    <a:pt x="1750" y="45969"/>
                    <a:pt x="573" y="103194"/>
                  </a:cubicBezTo>
                  <a:cubicBezTo>
                    <a:pt x="0" y="131158"/>
                    <a:pt x="7284" y="157611"/>
                    <a:pt x="21086" y="177681"/>
                  </a:cubicBezTo>
                  <a:cubicBezTo>
                    <a:pt x="34901" y="197767"/>
                    <a:pt x="53592" y="209058"/>
                    <a:pt x="73714" y="209471"/>
                  </a:cubicBezTo>
                  <a:cubicBezTo>
                    <a:pt x="74092" y="209479"/>
                    <a:pt x="74467" y="209482"/>
                    <a:pt x="74844" y="209482"/>
                  </a:cubicBezTo>
                  <a:cubicBezTo>
                    <a:pt x="115857" y="209482"/>
                    <a:pt x="149983" y="163512"/>
                    <a:pt x="151159" y="106289"/>
                  </a:cubicBezTo>
                  <a:cubicBezTo>
                    <a:pt x="152346" y="48540"/>
                    <a:pt x="119535" y="864"/>
                    <a:pt x="78018" y="12"/>
                  </a:cubicBezTo>
                  <a:cubicBezTo>
                    <a:pt x="77643" y="4"/>
                    <a:pt x="77268" y="0"/>
                    <a:pt x="768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1" name="Google Shape;38841;p52"/>
            <p:cNvSpPr/>
            <p:nvPr/>
          </p:nvSpPr>
          <p:spPr>
            <a:xfrm>
              <a:off x="2815800" y="238125"/>
              <a:ext cx="1987075" cy="5237625"/>
            </a:xfrm>
            <a:custGeom>
              <a:avLst/>
              <a:gdLst/>
              <a:ahLst/>
              <a:cxnLst/>
              <a:rect l="l" t="t" r="r" b="b"/>
              <a:pathLst>
                <a:path w="79483" h="209505" extrusionOk="0">
                  <a:moveTo>
                    <a:pt x="39741" y="359"/>
                  </a:moveTo>
                  <a:cubicBezTo>
                    <a:pt x="61457" y="359"/>
                    <a:pt x="79123" y="47190"/>
                    <a:pt x="79123" y="104752"/>
                  </a:cubicBezTo>
                  <a:cubicBezTo>
                    <a:pt x="79123" y="162315"/>
                    <a:pt x="61458" y="209146"/>
                    <a:pt x="39741" y="209146"/>
                  </a:cubicBezTo>
                  <a:cubicBezTo>
                    <a:pt x="18026" y="209146"/>
                    <a:pt x="360" y="162316"/>
                    <a:pt x="360" y="104752"/>
                  </a:cubicBezTo>
                  <a:cubicBezTo>
                    <a:pt x="360" y="47189"/>
                    <a:pt x="18026" y="359"/>
                    <a:pt x="39741" y="359"/>
                  </a:cubicBezTo>
                  <a:close/>
                  <a:moveTo>
                    <a:pt x="39741" y="0"/>
                  </a:moveTo>
                  <a:cubicBezTo>
                    <a:pt x="17828" y="0"/>
                    <a:pt x="1" y="46992"/>
                    <a:pt x="1" y="104752"/>
                  </a:cubicBezTo>
                  <a:cubicBezTo>
                    <a:pt x="1" y="162513"/>
                    <a:pt x="17828" y="209505"/>
                    <a:pt x="39741" y="209505"/>
                  </a:cubicBezTo>
                  <a:cubicBezTo>
                    <a:pt x="61655" y="209505"/>
                    <a:pt x="79482" y="162514"/>
                    <a:pt x="79482" y="104752"/>
                  </a:cubicBezTo>
                  <a:cubicBezTo>
                    <a:pt x="79482" y="46992"/>
                    <a:pt x="61655" y="0"/>
                    <a:pt x="397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2" name="Google Shape;38842;p52"/>
            <p:cNvSpPr/>
            <p:nvPr/>
          </p:nvSpPr>
          <p:spPr>
            <a:xfrm>
              <a:off x="1195000" y="2852425"/>
              <a:ext cx="5228650" cy="9000"/>
            </a:xfrm>
            <a:custGeom>
              <a:avLst/>
              <a:gdLst/>
              <a:ahLst/>
              <a:cxnLst/>
              <a:rect l="l" t="t" r="r" b="b"/>
              <a:pathLst>
                <a:path w="209146" h="360" extrusionOk="0">
                  <a:moveTo>
                    <a:pt x="0" y="0"/>
                  </a:moveTo>
                  <a:lnTo>
                    <a:pt x="0" y="360"/>
                  </a:lnTo>
                  <a:lnTo>
                    <a:pt x="209146" y="360"/>
                  </a:lnTo>
                  <a:lnTo>
                    <a:pt x="2091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3" name="Google Shape;38843;p52"/>
            <p:cNvSpPr/>
            <p:nvPr/>
          </p:nvSpPr>
          <p:spPr>
            <a:xfrm>
              <a:off x="3804825" y="242600"/>
              <a:ext cx="9000" cy="5228650"/>
            </a:xfrm>
            <a:custGeom>
              <a:avLst/>
              <a:gdLst/>
              <a:ahLst/>
              <a:cxnLst/>
              <a:rect l="l" t="t" r="r" b="b"/>
              <a:pathLst>
                <a:path w="360" h="209146" extrusionOk="0">
                  <a:moveTo>
                    <a:pt x="0" y="0"/>
                  </a:moveTo>
                  <a:lnTo>
                    <a:pt x="0" y="209146"/>
                  </a:lnTo>
                  <a:lnTo>
                    <a:pt x="359" y="209146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2BF55-5020-E9D5-D169-8591C0B81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96" y="489341"/>
            <a:ext cx="5773200" cy="797100"/>
          </a:xfrm>
        </p:spPr>
        <p:txBody>
          <a:bodyPr/>
          <a:lstStyle/>
          <a:p>
            <a:pPr algn="l"/>
            <a:r>
              <a:rPr lang="en-US" dirty="0"/>
              <a:t>Data </a:t>
            </a:r>
            <a:r>
              <a:rPr lang="en-US" dirty="0">
                <a:solidFill>
                  <a:srgbClr val="00B0F0"/>
                </a:solidFill>
              </a:rPr>
              <a:t>Cleaning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60C6A-4569-BABB-4D6E-E9D606C32B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37F273-AA15-CE46-7A94-7D40ED697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450" y="1481413"/>
            <a:ext cx="7674796" cy="305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81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E9E74-CA58-4402-D478-9459FFB4B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400" y="587400"/>
            <a:ext cx="5773200" cy="797100"/>
          </a:xfrm>
        </p:spPr>
        <p:txBody>
          <a:bodyPr/>
          <a:lstStyle/>
          <a:p>
            <a:pPr algn="l"/>
            <a:r>
              <a:rPr lang="en-US" dirty="0"/>
              <a:t>Missing values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157BD-7137-0863-5FB7-6FB7BB544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983" y="1540950"/>
            <a:ext cx="7489860" cy="3015150"/>
          </a:xfrm>
        </p:spPr>
        <p:txBody>
          <a:bodyPr/>
          <a:lstStyle/>
          <a:p>
            <a:pPr algn="l"/>
            <a:r>
              <a:rPr lang="en-US" sz="2400" dirty="0">
                <a:solidFill>
                  <a:srgbClr val="0070C0"/>
                </a:solidFill>
              </a:rPr>
              <a:t>Our missing values represent the data that our satellite can't report or was out of sight </a:t>
            </a:r>
          </a:p>
          <a:p>
            <a:pPr algn="l"/>
            <a:r>
              <a:rPr lang="en-US" sz="2400" dirty="0">
                <a:solidFill>
                  <a:srgbClr val="0070C0"/>
                </a:solidFill>
              </a:rPr>
              <a:t>Although we can't get satellite data at some times, we can't ignore what happened in that time </a:t>
            </a:r>
          </a:p>
          <a:p>
            <a:pPr algn="l"/>
            <a:r>
              <a:rPr lang="en-US" sz="2400" dirty="0">
                <a:solidFill>
                  <a:srgbClr val="0070C0"/>
                </a:solidFill>
              </a:rPr>
              <a:t>We replaced our missing values by the last recorded values </a:t>
            </a:r>
          </a:p>
        </p:txBody>
      </p:sp>
    </p:spTree>
    <p:extLst>
      <p:ext uri="{BB962C8B-B14F-4D97-AF65-F5344CB8AC3E}">
        <p14:creationId xmlns:p14="http://schemas.microsoft.com/office/powerpoint/2010/main" val="1278774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FF582-AB93-7687-B141-A207683B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845" y="0"/>
            <a:ext cx="8106310" cy="797100"/>
          </a:xfrm>
        </p:spPr>
        <p:txBody>
          <a:bodyPr/>
          <a:lstStyle/>
          <a:p>
            <a:pPr algn="l"/>
            <a:r>
              <a:rPr lang="en-US" dirty="0"/>
              <a:t>First, we need to understand our data to deal with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4FCE9-C60F-975B-26E8-7DD6AF71E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718" y="1164201"/>
            <a:ext cx="8556282" cy="3880410"/>
          </a:xfrm>
        </p:spPr>
        <p:txBody>
          <a:bodyPr/>
          <a:lstStyle/>
          <a:p>
            <a:pPr algn="l"/>
            <a:r>
              <a:rPr lang="en-US" sz="16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lt"/>
              </a:rPr>
              <a:t>datetime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+mn-lt"/>
              </a:rPr>
              <a:t> : date and hour of observation </a:t>
            </a:r>
            <a:endParaRPr lang="en-US" sz="1600" dirty="0">
              <a:solidFill>
                <a:schemeClr val="bg1"/>
              </a:solidFill>
              <a:latin typeface="+mn-lt"/>
            </a:endParaRPr>
          </a:p>
          <a:p>
            <a:pPr algn="l"/>
            <a:r>
              <a:rPr lang="en-US" sz="16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lt"/>
              </a:rPr>
              <a:t>YEAR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+mn-lt"/>
              </a:rPr>
              <a:t>     :year of observation </a:t>
            </a:r>
          </a:p>
          <a:p>
            <a:pPr algn="l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DOY  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    : day of observation by Day Of Year(1-365) (8/14 in Doy = 227 )</a:t>
            </a:r>
          </a:p>
          <a:p>
            <a:pPr algn="l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HR	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      : hour of observation </a:t>
            </a:r>
          </a:p>
          <a:p>
            <a:pPr algn="l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Bz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	      : z component of magnetic field </a:t>
            </a:r>
          </a:p>
          <a:p>
            <a:pPr algn="l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SW proton density 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: density of protons in the solar wind</a:t>
            </a:r>
          </a:p>
          <a:p>
            <a:pPr algn="l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SW plasma speed   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: </a:t>
            </a:r>
            <a:r>
              <a:rPr lang="en-US" sz="1600" b="1" dirty="0">
                <a:solidFill>
                  <a:schemeClr val="bg1"/>
                </a:solidFill>
                <a:latin typeface="+mn-lt"/>
              </a:rPr>
              <a:t>speed of the solar wind plasma</a:t>
            </a:r>
            <a:endParaRPr lang="en-US" sz="1600" dirty="0">
              <a:solidFill>
                <a:schemeClr val="bg1"/>
              </a:solidFill>
              <a:latin typeface="+mn-lt"/>
            </a:endParaRPr>
          </a:p>
          <a:p>
            <a:pPr algn="l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KP index 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: represent geomagnetic activity (0-9) like Richter scale for earthquakes</a:t>
            </a:r>
          </a:p>
          <a:p>
            <a:pPr algn="l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R (sunspot number) 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: number of sunspots on the surface of the Sun at any given time.</a:t>
            </a:r>
          </a:p>
          <a:p>
            <a:pPr algn="l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Dst index 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: </a:t>
            </a:r>
            <a:r>
              <a:rPr lang="en-US" sz="1600" b="1" dirty="0">
                <a:solidFill>
                  <a:schemeClr val="bg1"/>
                </a:solidFill>
                <a:latin typeface="+mn-lt"/>
              </a:rPr>
              <a:t>(Disturbance Storm Time index)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 intensity of the ring current in Earth’s magnetosphere</a:t>
            </a:r>
          </a:p>
          <a:p>
            <a:pPr algn="l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F 10.7 index 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:(</a:t>
            </a:r>
            <a:r>
              <a:rPr lang="en-US" sz="1600" b="1" dirty="0">
                <a:solidFill>
                  <a:schemeClr val="bg1"/>
                </a:solidFill>
                <a:latin typeface="+mn-lt"/>
              </a:rPr>
              <a:t>10.7 cm Solar Radio Flux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) Sun's emission at a wavelength of </a:t>
            </a:r>
            <a:r>
              <a:rPr lang="en-US" sz="1600" b="1" dirty="0">
                <a:solidFill>
                  <a:schemeClr val="bg1"/>
                </a:solidFill>
                <a:latin typeface="+mn-lt"/>
              </a:rPr>
              <a:t>10.7 cm</a:t>
            </a:r>
            <a:endParaRPr lang="en-US" sz="1600" dirty="0">
              <a:solidFill>
                <a:schemeClr val="bg1"/>
              </a:solidFill>
              <a:latin typeface="+mn-lt"/>
            </a:endParaRPr>
          </a:p>
          <a:p>
            <a:pPr marL="114300" indent="0" algn="l">
              <a:buNone/>
            </a:pPr>
            <a:r>
              <a:rPr lang="en-US" sz="1600" dirty="0">
                <a:solidFill>
                  <a:schemeClr val="bg1"/>
                </a:solidFill>
                <a:latin typeface="+mn-lt"/>
              </a:rPr>
              <a:t>And finally,  our target to predict 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VTEC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 (</a:t>
            </a:r>
            <a:r>
              <a:rPr lang="en-US" sz="1600" b="1" dirty="0">
                <a:solidFill>
                  <a:schemeClr val="bg1"/>
                </a:solidFill>
                <a:latin typeface="+mn-lt"/>
              </a:rPr>
              <a:t>Vertical Total Electron Content)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 </a:t>
            </a:r>
          </a:p>
          <a:p>
            <a:pPr marL="114300" indent="0" algn="l">
              <a:buNone/>
            </a:pPr>
            <a:r>
              <a:rPr lang="en-US" sz="1600" dirty="0">
                <a:solidFill>
                  <a:schemeClr val="bg1"/>
                </a:solidFill>
                <a:latin typeface="+mn-lt"/>
              </a:rPr>
              <a:t>total number of free electrons present in a vertical column of the Earth's ionosphere</a:t>
            </a:r>
          </a:p>
        </p:txBody>
      </p:sp>
    </p:spTree>
    <p:extLst>
      <p:ext uri="{BB962C8B-B14F-4D97-AF65-F5344CB8AC3E}">
        <p14:creationId xmlns:p14="http://schemas.microsoft.com/office/powerpoint/2010/main" val="2922247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A27E9-77A4-9F91-1180-4A0DF0486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00" y="479067"/>
            <a:ext cx="5773200" cy="797100"/>
          </a:xfrm>
        </p:spPr>
        <p:txBody>
          <a:bodyPr/>
          <a:lstStyle/>
          <a:p>
            <a:pPr algn="l"/>
            <a:r>
              <a:rPr lang="en-US" dirty="0"/>
              <a:t>Data Preprocessing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C48E1B-D185-456B-37C9-0DF9CCB1A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900" y="3730049"/>
            <a:ext cx="8125959" cy="847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305B79-06BC-15D6-30D3-563010B7B886}"/>
              </a:ext>
            </a:extLst>
          </p:cNvPr>
          <p:cNvSpPr txBox="1"/>
          <p:nvPr/>
        </p:nvSpPr>
        <p:spPr>
          <a:xfrm>
            <a:off x="418899" y="3339101"/>
            <a:ext cx="7481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  <a:latin typeface="Amasis MT Pro Medium" panose="02040604050005020304" pitchFamily="18" charset="0"/>
              </a:rPr>
              <a:t>Row Number per day from ground station approx. 60 thousand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B6200B-19FE-8E26-C589-340CE1FD3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00" y="1804399"/>
            <a:ext cx="4791744" cy="10955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40C616-5BFD-B88A-E4D5-CA6619296BC4}"/>
              </a:ext>
            </a:extLst>
          </p:cNvPr>
          <p:cNvSpPr txBox="1"/>
          <p:nvPr/>
        </p:nvSpPr>
        <p:spPr>
          <a:xfrm>
            <a:off x="418899" y="1416992"/>
            <a:ext cx="72353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  <a:latin typeface="Amasis MT Pro Medium" panose="02040604050005020304" pitchFamily="18" charset="0"/>
              </a:rPr>
              <a:t>Row Number of all 129 days of 2024 data from OMNI Data approx. 3100</a:t>
            </a:r>
          </a:p>
        </p:txBody>
      </p:sp>
    </p:spTree>
    <p:extLst>
      <p:ext uri="{BB962C8B-B14F-4D97-AF65-F5344CB8AC3E}">
        <p14:creationId xmlns:p14="http://schemas.microsoft.com/office/powerpoint/2010/main" val="2550337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4AC3F-8721-0708-BA2E-16450AD48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00" y="587400"/>
            <a:ext cx="5773200" cy="797100"/>
          </a:xfrm>
        </p:spPr>
        <p:txBody>
          <a:bodyPr/>
          <a:lstStyle/>
          <a:p>
            <a:pPr algn="l"/>
            <a:r>
              <a:rPr lang="en-US" dirty="0"/>
              <a:t>Data </a:t>
            </a:r>
            <a:r>
              <a:rPr lang="en-US" dirty="0">
                <a:solidFill>
                  <a:srgbClr val="00B0F0"/>
                </a:solidFill>
              </a:rPr>
              <a:t>Concatenation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F3DA30-875B-9B37-1E2C-3F0274813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144" y="1641129"/>
            <a:ext cx="8383712" cy="273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90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74" name="Google Shape;39674;p7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F</a:t>
            </a:r>
            <a:r>
              <a:rPr lang="en" dirty="0"/>
              <a:t>eature scaling 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9675" name="Google Shape;39675;p79"/>
          <p:cNvSpPr/>
          <p:nvPr/>
        </p:nvSpPr>
        <p:spPr>
          <a:xfrm>
            <a:off x="2481600" y="2240075"/>
            <a:ext cx="1921500" cy="1921500"/>
          </a:xfrm>
          <a:prstGeom prst="ellipse">
            <a:avLst/>
          </a:prstGeom>
          <a:solidFill>
            <a:schemeClr val="accent1">
              <a:alpha val="348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76" name="Google Shape;39676;p79"/>
          <p:cNvSpPr/>
          <p:nvPr/>
        </p:nvSpPr>
        <p:spPr>
          <a:xfrm>
            <a:off x="5253600" y="1633250"/>
            <a:ext cx="1408800" cy="1408800"/>
          </a:xfrm>
          <a:prstGeom prst="ellipse">
            <a:avLst/>
          </a:prstGeom>
          <a:solidFill>
            <a:schemeClr val="accent2">
              <a:alpha val="272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77" name="Google Shape;39677;p79"/>
          <p:cNvSpPr/>
          <p:nvPr/>
        </p:nvSpPr>
        <p:spPr>
          <a:xfrm>
            <a:off x="5253600" y="3236975"/>
            <a:ext cx="1408800" cy="1408800"/>
          </a:xfrm>
          <a:prstGeom prst="ellipse">
            <a:avLst/>
          </a:prstGeom>
          <a:solidFill>
            <a:schemeClr val="accent2">
              <a:alpha val="272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78" name="Google Shape;39678;p79"/>
          <p:cNvCxnSpPr>
            <a:stCxn id="39675" idx="6"/>
            <a:endCxn id="39676" idx="2"/>
          </p:cNvCxnSpPr>
          <p:nvPr/>
        </p:nvCxnSpPr>
        <p:spPr>
          <a:xfrm rot="10800000" flipH="1">
            <a:off x="4403100" y="2337725"/>
            <a:ext cx="850500" cy="8631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679" name="Google Shape;39679;p79"/>
          <p:cNvCxnSpPr>
            <a:stCxn id="39675" idx="6"/>
            <a:endCxn id="39677" idx="2"/>
          </p:cNvCxnSpPr>
          <p:nvPr/>
        </p:nvCxnSpPr>
        <p:spPr>
          <a:xfrm>
            <a:off x="4403100" y="3200825"/>
            <a:ext cx="850500" cy="7407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681" name="Google Shape;39681;p79"/>
          <p:cNvSpPr txBox="1">
            <a:spLocks noGrp="1"/>
          </p:cNvSpPr>
          <p:nvPr>
            <p:ph type="subTitle" idx="4294967295"/>
          </p:nvPr>
        </p:nvSpPr>
        <p:spPr>
          <a:xfrm>
            <a:off x="2621690" y="2420428"/>
            <a:ext cx="1811935" cy="21003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>
              <a:buNone/>
            </a:pPr>
            <a:r>
              <a:rPr lang="en-US" sz="1400" dirty="0"/>
              <a:t>To keep our model balanced and not to be biased by one feature over other</a:t>
            </a:r>
            <a:endParaRPr lang="en-US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9683" name="Google Shape;39683;p79"/>
          <p:cNvSpPr txBox="1">
            <a:spLocks noGrp="1"/>
          </p:cNvSpPr>
          <p:nvPr>
            <p:ph type="subTitle" idx="4294967295"/>
          </p:nvPr>
        </p:nvSpPr>
        <p:spPr>
          <a:xfrm>
            <a:off x="5253600" y="1897270"/>
            <a:ext cx="1548487" cy="804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200" dirty="0">
                <a:solidFill>
                  <a:schemeClr val="accent4">
                    <a:lumMod val="50000"/>
                  </a:schemeClr>
                </a:solidFill>
              </a:rPr>
              <a:t>we need to scale all our feature into a certain range </a:t>
            </a:r>
          </a:p>
          <a:p>
            <a:pPr marL="114300" indent="0" algn="l">
              <a:buNone/>
            </a:pP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9685" name="Google Shape;39685;p79"/>
          <p:cNvSpPr txBox="1">
            <a:spLocks noGrp="1"/>
          </p:cNvSpPr>
          <p:nvPr>
            <p:ph type="subTitle" idx="4294967295"/>
          </p:nvPr>
        </p:nvSpPr>
        <p:spPr>
          <a:xfrm>
            <a:off x="5314650" y="3489700"/>
            <a:ext cx="1286700" cy="9795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>
              <a:buNone/>
            </a:pPr>
            <a:r>
              <a:rPr lang="en-US" sz="1400" dirty="0">
                <a:solidFill>
                  <a:schemeClr val="accent4">
                    <a:lumMod val="50000"/>
                  </a:schemeClr>
                </a:solidFill>
              </a:rPr>
              <a:t>We used standard scaler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6A4738-6E4A-D551-A92D-CA88EAD1B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4001" cy="5143500"/>
          </a:xfrm>
          <a:prstGeom prst="rect">
            <a:avLst/>
          </a:prstGeom>
        </p:spPr>
      </p:pic>
      <p:sp>
        <p:nvSpPr>
          <p:cNvPr id="39872" name="Google Shape;39872;p83"/>
          <p:cNvSpPr txBox="1">
            <a:spLocks noGrp="1"/>
          </p:cNvSpPr>
          <p:nvPr>
            <p:ph type="title"/>
          </p:nvPr>
        </p:nvSpPr>
        <p:spPr>
          <a:xfrm>
            <a:off x="1560898" y="0"/>
            <a:ext cx="6022202" cy="14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Correlation between features 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080" name="Google Shape;40080;p87"/>
          <p:cNvCxnSpPr/>
          <p:nvPr/>
        </p:nvCxnSpPr>
        <p:spPr>
          <a:xfrm>
            <a:off x="2664925" y="2220300"/>
            <a:ext cx="1677900" cy="619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0081" name="Google Shape;40081;p87"/>
          <p:cNvCxnSpPr>
            <a:cxnSpLocks/>
          </p:cNvCxnSpPr>
          <p:nvPr/>
        </p:nvCxnSpPr>
        <p:spPr>
          <a:xfrm flipV="1">
            <a:off x="1920867" y="3549750"/>
            <a:ext cx="2492748" cy="5134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0082" name="Google Shape;40082;p87"/>
          <p:cNvCxnSpPr/>
          <p:nvPr/>
        </p:nvCxnSpPr>
        <p:spPr>
          <a:xfrm flipH="1">
            <a:off x="5067900" y="2220300"/>
            <a:ext cx="1440000" cy="793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0083" name="Google Shape;40083;p87"/>
          <p:cNvCxnSpPr/>
          <p:nvPr/>
        </p:nvCxnSpPr>
        <p:spPr>
          <a:xfrm rot="10800000">
            <a:off x="4924500" y="3519750"/>
            <a:ext cx="1583400" cy="479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40084" name="Google Shape;40084;p8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From our correlation heat map, we can see that </a:t>
            </a:r>
            <a:endParaRPr sz="1800" dirty="0"/>
          </a:p>
        </p:txBody>
      </p:sp>
      <p:sp>
        <p:nvSpPr>
          <p:cNvPr id="40126" name="Google Shape;40126;p87"/>
          <p:cNvSpPr txBox="1">
            <a:spLocks noGrp="1"/>
          </p:cNvSpPr>
          <p:nvPr>
            <p:ph type="ctrTitle" idx="4294967295"/>
          </p:nvPr>
        </p:nvSpPr>
        <p:spPr>
          <a:xfrm>
            <a:off x="713225" y="1071110"/>
            <a:ext cx="17682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2"/>
                </a:solidFill>
              </a:rPr>
              <a:t>Z</a:t>
            </a:r>
            <a:r>
              <a:rPr lang="en" sz="1200" dirty="0">
                <a:solidFill>
                  <a:schemeClr val="accent2"/>
                </a:solidFill>
              </a:rPr>
              <a:t>ero effect features </a:t>
            </a:r>
            <a:endParaRPr sz="1200" dirty="0">
              <a:solidFill>
                <a:schemeClr val="accent2"/>
              </a:solidFill>
            </a:endParaRPr>
          </a:p>
        </p:txBody>
      </p:sp>
      <p:sp>
        <p:nvSpPr>
          <p:cNvPr id="40127" name="Google Shape;40127;p87"/>
          <p:cNvSpPr txBox="1">
            <a:spLocks noGrp="1"/>
          </p:cNvSpPr>
          <p:nvPr>
            <p:ph type="subTitle" idx="4294967295"/>
          </p:nvPr>
        </p:nvSpPr>
        <p:spPr>
          <a:xfrm>
            <a:off x="48718" y="1469204"/>
            <a:ext cx="2616206" cy="1544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>
              <a:buNone/>
            </a:pPr>
            <a:r>
              <a:rPr lang="en-US" sz="1100" dirty="0"/>
              <a:t>Features like Bz , </a:t>
            </a:r>
            <a:r>
              <a:rPr lang="en-US" sz="1100" b="1" dirty="0">
                <a:solidFill>
                  <a:srgbClr val="0070C0"/>
                </a:solidFill>
                <a:latin typeface="+mn-lt"/>
              </a:rPr>
              <a:t>SW proton density </a:t>
            </a:r>
            <a:r>
              <a:rPr lang="en-US" sz="11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, </a:t>
            </a:r>
            <a:r>
              <a:rPr lang="en-US" sz="1100" b="1" dirty="0">
                <a:solidFill>
                  <a:srgbClr val="0070C0"/>
                </a:solidFill>
                <a:latin typeface="+mn-lt"/>
              </a:rPr>
              <a:t>SW plasma speed and Dst index </a:t>
            </a:r>
            <a:r>
              <a:rPr lang="en-US" sz="11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have zero correlation with our target (</a:t>
            </a:r>
            <a:r>
              <a:rPr lang="en-US" sz="1100" b="1" dirty="0">
                <a:solidFill>
                  <a:srgbClr val="0070C0"/>
                </a:solidFill>
                <a:latin typeface="+mn-lt"/>
              </a:rPr>
              <a:t>VTEC</a:t>
            </a:r>
            <a:r>
              <a:rPr lang="en-US" sz="11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) so  they should be dropped out of our database as they would decrease the accuracy of our model </a:t>
            </a:r>
          </a:p>
        </p:txBody>
      </p:sp>
      <p:sp>
        <p:nvSpPr>
          <p:cNvPr id="40128" name="Google Shape;40128;p87"/>
          <p:cNvSpPr txBox="1">
            <a:spLocks noGrp="1"/>
          </p:cNvSpPr>
          <p:nvPr>
            <p:ph type="ctrTitle" idx="4294967295"/>
          </p:nvPr>
        </p:nvSpPr>
        <p:spPr>
          <a:xfrm>
            <a:off x="713224" y="3082717"/>
            <a:ext cx="2372721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2"/>
                </a:solidFill>
              </a:rPr>
              <a:t>Most effective features</a:t>
            </a:r>
            <a:endParaRPr sz="1200" dirty="0">
              <a:solidFill>
                <a:schemeClr val="accent2"/>
              </a:solidFill>
            </a:endParaRPr>
          </a:p>
        </p:txBody>
      </p:sp>
      <p:sp>
        <p:nvSpPr>
          <p:cNvPr id="40129" name="Google Shape;40129;p87"/>
          <p:cNvSpPr txBox="1">
            <a:spLocks noGrp="1"/>
          </p:cNvSpPr>
          <p:nvPr>
            <p:ph type="subTitle" idx="4294967295"/>
          </p:nvPr>
        </p:nvSpPr>
        <p:spPr>
          <a:xfrm>
            <a:off x="245984" y="3406475"/>
            <a:ext cx="1768200" cy="982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>
              <a:buNone/>
            </a:pPr>
            <a:r>
              <a:rPr lang="en-US" sz="1200" b="1" dirty="0">
                <a:solidFill>
                  <a:srgbClr val="0070C0"/>
                </a:solidFill>
                <a:latin typeface="+mn-lt"/>
              </a:rPr>
              <a:t>Year</a:t>
            </a:r>
            <a:r>
              <a:rPr 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 and F </a:t>
            </a:r>
            <a:r>
              <a:rPr lang="en-US" sz="1200" b="1" dirty="0">
                <a:solidFill>
                  <a:srgbClr val="0070C0"/>
                </a:solidFill>
                <a:latin typeface="+mn-lt"/>
              </a:rPr>
              <a:t>10.7 index </a:t>
            </a:r>
            <a:r>
              <a:rPr 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are the most affecting features on our target </a:t>
            </a:r>
          </a:p>
        </p:txBody>
      </p:sp>
      <p:sp>
        <p:nvSpPr>
          <p:cNvPr id="40130" name="Google Shape;40130;p87"/>
          <p:cNvSpPr txBox="1">
            <a:spLocks noGrp="1"/>
          </p:cNvSpPr>
          <p:nvPr>
            <p:ph type="ctrTitle" idx="4294967295"/>
          </p:nvPr>
        </p:nvSpPr>
        <p:spPr>
          <a:xfrm>
            <a:off x="6348875" y="1615819"/>
            <a:ext cx="17682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2"/>
                </a:solidFill>
              </a:rPr>
              <a:t>N</a:t>
            </a:r>
            <a:r>
              <a:rPr lang="en" sz="1200" dirty="0">
                <a:solidFill>
                  <a:schemeClr val="accent2"/>
                </a:solidFill>
              </a:rPr>
              <a:t>o diff features</a:t>
            </a:r>
            <a:endParaRPr sz="1200" dirty="0">
              <a:solidFill>
                <a:schemeClr val="accent2"/>
              </a:solidFill>
            </a:endParaRPr>
          </a:p>
        </p:txBody>
      </p:sp>
      <p:sp>
        <p:nvSpPr>
          <p:cNvPr id="40131" name="Google Shape;40131;p87"/>
          <p:cNvSpPr txBox="1">
            <a:spLocks noGrp="1"/>
          </p:cNvSpPr>
          <p:nvPr>
            <p:ph type="subTitle" idx="4294967295"/>
          </p:nvPr>
        </p:nvSpPr>
        <p:spPr>
          <a:xfrm>
            <a:off x="6455875" y="2013788"/>
            <a:ext cx="1768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>
              <a:buNone/>
            </a:pPr>
            <a:r>
              <a:rPr lang="en-US" sz="1200" b="1" dirty="0">
                <a:solidFill>
                  <a:srgbClr val="0070C0"/>
                </a:solidFill>
                <a:latin typeface="+mn-lt"/>
              </a:rPr>
              <a:t>Index</a:t>
            </a:r>
            <a:r>
              <a:rPr 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 and </a:t>
            </a:r>
            <a:r>
              <a:rPr lang="en-US" sz="1200" b="1" dirty="0">
                <a:solidFill>
                  <a:srgbClr val="0070C0"/>
                </a:solidFill>
                <a:latin typeface="+mn-lt"/>
              </a:rPr>
              <a:t>year</a:t>
            </a:r>
            <a:r>
              <a:rPr 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 have high correlation with each other, so they have almost the same effect on our data </a:t>
            </a:r>
          </a:p>
        </p:txBody>
      </p:sp>
      <p:sp>
        <p:nvSpPr>
          <p:cNvPr id="40132" name="Google Shape;40132;p87"/>
          <p:cNvSpPr txBox="1">
            <a:spLocks noGrp="1"/>
          </p:cNvSpPr>
          <p:nvPr>
            <p:ph type="ctrTitle" idx="4294967295"/>
          </p:nvPr>
        </p:nvSpPr>
        <p:spPr>
          <a:xfrm>
            <a:off x="6455875" y="3406475"/>
            <a:ext cx="17682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2"/>
                </a:solidFill>
              </a:rPr>
              <a:t>F</a:t>
            </a:r>
            <a:r>
              <a:rPr lang="en" sz="1400" dirty="0">
                <a:solidFill>
                  <a:schemeClr val="accent2"/>
                </a:solidFill>
              </a:rPr>
              <a:t>eature selection</a:t>
            </a:r>
            <a:endParaRPr sz="1400" dirty="0">
              <a:solidFill>
                <a:schemeClr val="accent2"/>
              </a:solidFill>
            </a:endParaRPr>
          </a:p>
        </p:txBody>
      </p:sp>
      <p:sp>
        <p:nvSpPr>
          <p:cNvPr id="40133" name="Google Shape;40133;p87"/>
          <p:cNvSpPr txBox="1">
            <a:spLocks noGrp="1"/>
          </p:cNvSpPr>
          <p:nvPr>
            <p:ph type="subTitle" idx="4294967295"/>
          </p:nvPr>
        </p:nvSpPr>
        <p:spPr>
          <a:xfrm>
            <a:off x="6581895" y="3802451"/>
            <a:ext cx="1768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A</a:t>
            </a:r>
            <a:r>
              <a:rPr lang="en" sz="1200" dirty="0">
                <a:solidFill>
                  <a:schemeClr val="accent4">
                    <a:lumMod val="75000"/>
                  </a:schemeClr>
                </a:solidFill>
              </a:rPr>
              <a:t>ll the features we need are </a:t>
            </a:r>
            <a:r>
              <a:rPr lang="en" sz="1200" dirty="0">
                <a:solidFill>
                  <a:srgbClr val="00B0F0"/>
                </a:solidFill>
              </a:rPr>
              <a:t>year</a:t>
            </a:r>
            <a:r>
              <a:rPr lang="en" sz="1200" dirty="0">
                <a:solidFill>
                  <a:schemeClr val="bg1"/>
                </a:solidFill>
              </a:rPr>
              <a:t>, </a:t>
            </a:r>
            <a:r>
              <a:rPr lang="en-US" sz="1200" b="1" dirty="0">
                <a:solidFill>
                  <a:srgbClr val="0070C0"/>
                </a:solidFill>
                <a:latin typeface="+mn-lt"/>
              </a:rPr>
              <a:t>Kp index</a:t>
            </a:r>
            <a:r>
              <a:rPr 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en" sz="1200" dirty="0"/>
              <a:t>, </a:t>
            </a:r>
            <a:r>
              <a:rPr lang="en" sz="1200" dirty="0">
                <a:solidFill>
                  <a:srgbClr val="00B0F0"/>
                </a:solidFill>
              </a:rPr>
              <a:t>DOY</a:t>
            </a:r>
            <a:r>
              <a:rPr lang="en" sz="1200" dirty="0"/>
              <a:t>,</a:t>
            </a:r>
            <a:r>
              <a:rPr lang="en" sz="1200" dirty="0">
                <a:solidFill>
                  <a:srgbClr val="00B0F0"/>
                </a:solidFill>
              </a:rPr>
              <a:t>Hr</a:t>
            </a:r>
            <a:r>
              <a:rPr lang="en" sz="1200" dirty="0"/>
              <a:t>,</a:t>
            </a:r>
            <a:r>
              <a:rPr lang="en" sz="1200" dirty="0">
                <a:solidFill>
                  <a:srgbClr val="00B0F0"/>
                </a:solidFill>
              </a:rPr>
              <a:t>R</a:t>
            </a:r>
            <a:r>
              <a:rPr lang="en" sz="1200" dirty="0"/>
              <a:t> and </a:t>
            </a:r>
            <a:r>
              <a:rPr lang="en" sz="1200" dirty="0">
                <a:solidFill>
                  <a:srgbClr val="00B0F0"/>
                </a:solidFill>
              </a:rPr>
              <a:t>f10.7</a:t>
            </a:r>
            <a:r>
              <a:rPr lang="en" sz="1200" dirty="0"/>
              <a:t> </a:t>
            </a:r>
            <a:endParaRPr sz="1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56B597-AF6C-33E8-C6CC-84C270BCE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6404" y="2798860"/>
            <a:ext cx="1417709" cy="79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78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E3F20-643D-46B9-31FB-255082EC8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05978"/>
            <a:ext cx="7717500" cy="572700"/>
          </a:xfrm>
        </p:spPr>
        <p:txBody>
          <a:bodyPr/>
          <a:lstStyle/>
          <a:p>
            <a:pPr algn="ctr"/>
            <a:r>
              <a:rPr lang="en-US" dirty="0"/>
              <a:t>Data </a:t>
            </a:r>
            <a:r>
              <a:rPr lang="en-US" dirty="0">
                <a:solidFill>
                  <a:srgbClr val="00B0F0"/>
                </a:solidFill>
              </a:rPr>
              <a:t>Visualization</a:t>
            </a:r>
          </a:p>
        </p:txBody>
      </p:sp>
      <p:pic>
        <p:nvPicPr>
          <p:cNvPr id="3" name="Picture 2" descr="A screenshot of a graph">
            <a:extLst>
              <a:ext uri="{FF2B5EF4-FFF2-40B4-BE49-F238E27FC236}">
                <a16:creationId xmlns:a16="http://schemas.microsoft.com/office/drawing/2014/main" id="{61D42AB9-76E4-87A7-9DBA-44BCFD93D4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09"/>
          <a:stretch/>
        </p:blipFill>
        <p:spPr>
          <a:xfrm>
            <a:off x="995451" y="904125"/>
            <a:ext cx="7153097" cy="391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1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79" name="Google Shape;39879;p84"/>
          <p:cNvSpPr/>
          <p:nvPr/>
        </p:nvSpPr>
        <p:spPr>
          <a:xfrm rot="1233297">
            <a:off x="6867541" y="1724829"/>
            <a:ext cx="1650703" cy="1576498"/>
          </a:xfrm>
          <a:custGeom>
            <a:avLst/>
            <a:gdLst/>
            <a:ahLst/>
            <a:cxnLst/>
            <a:rect l="l" t="t" r="r" b="b"/>
            <a:pathLst>
              <a:path w="107577" h="102741" extrusionOk="0">
                <a:moveTo>
                  <a:pt x="82559" y="102740"/>
                </a:moveTo>
                <a:cubicBezTo>
                  <a:pt x="82559" y="102740"/>
                  <a:pt x="86795" y="95936"/>
                  <a:pt x="91299" y="90432"/>
                </a:cubicBezTo>
                <a:cubicBezTo>
                  <a:pt x="95869" y="84928"/>
                  <a:pt x="107577" y="71485"/>
                  <a:pt x="106043" y="48035"/>
                </a:cubicBezTo>
                <a:cubicBezTo>
                  <a:pt x="104475" y="24585"/>
                  <a:pt x="87229" y="0"/>
                  <a:pt x="53772" y="0"/>
                </a:cubicBezTo>
                <a:cubicBezTo>
                  <a:pt x="20381" y="0"/>
                  <a:pt x="3136" y="24585"/>
                  <a:pt x="1535" y="48035"/>
                </a:cubicBezTo>
                <a:cubicBezTo>
                  <a:pt x="0" y="71451"/>
                  <a:pt x="11709" y="84928"/>
                  <a:pt x="16245" y="90432"/>
                </a:cubicBezTo>
                <a:cubicBezTo>
                  <a:pt x="20815" y="95936"/>
                  <a:pt x="25018" y="102740"/>
                  <a:pt x="25018" y="102740"/>
                </a:cubicBezTo>
                <a:close/>
              </a:path>
            </a:pathLst>
          </a:custGeom>
          <a:gradFill>
            <a:gsLst>
              <a:gs pos="0">
                <a:srgbClr val="EEFF41">
                  <a:alpha val="87058"/>
                  <a:alpha val="44130"/>
                </a:srgbClr>
              </a:gs>
              <a:gs pos="100000">
                <a:srgbClr val="EEFF41">
                  <a:alpha val="2352"/>
                  <a:alpha val="4413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80" name="Google Shape;39880;p84"/>
          <p:cNvGrpSpPr/>
          <p:nvPr/>
        </p:nvGrpSpPr>
        <p:grpSpPr>
          <a:xfrm>
            <a:off x="6587845" y="1409690"/>
            <a:ext cx="2201826" cy="2718933"/>
            <a:chOff x="6250245" y="1485940"/>
            <a:chExt cx="2201826" cy="2718933"/>
          </a:xfrm>
        </p:grpSpPr>
        <p:sp>
          <p:nvSpPr>
            <p:cNvPr id="39881" name="Google Shape;39881;p84"/>
            <p:cNvSpPr/>
            <p:nvPr/>
          </p:nvSpPr>
          <p:spPr>
            <a:xfrm rot="1232952">
              <a:off x="6647772" y="4072777"/>
              <a:ext cx="197319" cy="70922"/>
            </a:xfrm>
            <a:custGeom>
              <a:avLst/>
              <a:gdLst/>
              <a:ahLst/>
              <a:cxnLst/>
              <a:rect l="l" t="t" r="r" b="b"/>
              <a:pathLst>
                <a:path w="11510" h="4137" extrusionOk="0">
                  <a:moveTo>
                    <a:pt x="1" y="0"/>
                  </a:moveTo>
                  <a:cubicBezTo>
                    <a:pt x="1" y="2302"/>
                    <a:pt x="2603" y="4137"/>
                    <a:pt x="5738" y="4137"/>
                  </a:cubicBezTo>
                  <a:cubicBezTo>
                    <a:pt x="8941" y="4137"/>
                    <a:pt x="11509" y="2302"/>
                    <a:pt x="1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2" name="Google Shape;39882;p84"/>
            <p:cNvSpPr/>
            <p:nvPr/>
          </p:nvSpPr>
          <p:spPr>
            <a:xfrm rot="1232952">
              <a:off x="6656266" y="4074522"/>
              <a:ext cx="198451" cy="22321"/>
            </a:xfrm>
            <a:custGeom>
              <a:avLst/>
              <a:gdLst/>
              <a:ahLst/>
              <a:cxnLst/>
              <a:rect l="l" t="t" r="r" b="b"/>
              <a:pathLst>
                <a:path w="11576" h="1302" extrusionOk="0">
                  <a:moveTo>
                    <a:pt x="1" y="0"/>
                  </a:moveTo>
                  <a:cubicBezTo>
                    <a:pt x="1" y="334"/>
                    <a:pt x="34" y="634"/>
                    <a:pt x="168" y="901"/>
                  </a:cubicBezTo>
                  <a:cubicBezTo>
                    <a:pt x="1869" y="1168"/>
                    <a:pt x="3804" y="1301"/>
                    <a:pt x="5805" y="1301"/>
                  </a:cubicBezTo>
                  <a:cubicBezTo>
                    <a:pt x="7806" y="1301"/>
                    <a:pt x="9674" y="1168"/>
                    <a:pt x="11442" y="901"/>
                  </a:cubicBezTo>
                  <a:cubicBezTo>
                    <a:pt x="11509" y="634"/>
                    <a:pt x="11576" y="301"/>
                    <a:pt x="11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3" name="Google Shape;39883;p84"/>
            <p:cNvSpPr/>
            <p:nvPr/>
          </p:nvSpPr>
          <p:spPr>
            <a:xfrm rot="1232952">
              <a:off x="6757562" y="4083453"/>
              <a:ext cx="34904" cy="69773"/>
            </a:xfrm>
            <a:custGeom>
              <a:avLst/>
              <a:gdLst/>
              <a:ahLst/>
              <a:cxnLst/>
              <a:rect l="l" t="t" r="r" b="b"/>
              <a:pathLst>
                <a:path w="2036" h="4070" extrusionOk="0">
                  <a:moveTo>
                    <a:pt x="101" y="0"/>
                  </a:moveTo>
                  <a:cubicBezTo>
                    <a:pt x="34" y="668"/>
                    <a:pt x="0" y="1368"/>
                    <a:pt x="0" y="2069"/>
                  </a:cubicBezTo>
                  <a:cubicBezTo>
                    <a:pt x="0" y="2736"/>
                    <a:pt x="0" y="3470"/>
                    <a:pt x="34" y="4070"/>
                  </a:cubicBezTo>
                  <a:cubicBezTo>
                    <a:pt x="701" y="4003"/>
                    <a:pt x="1368" y="3870"/>
                    <a:pt x="1969" y="3636"/>
                  </a:cubicBezTo>
                  <a:cubicBezTo>
                    <a:pt x="2002" y="3136"/>
                    <a:pt x="2035" y="2569"/>
                    <a:pt x="2002" y="2069"/>
                  </a:cubicBezTo>
                  <a:cubicBezTo>
                    <a:pt x="2002" y="1368"/>
                    <a:pt x="1969" y="668"/>
                    <a:pt x="19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4" name="Google Shape;39884;p84"/>
            <p:cNvSpPr/>
            <p:nvPr/>
          </p:nvSpPr>
          <p:spPr>
            <a:xfrm rot="1232952">
              <a:off x="6526219" y="4006166"/>
              <a:ext cx="487796" cy="77779"/>
            </a:xfrm>
            <a:custGeom>
              <a:avLst/>
              <a:gdLst/>
              <a:ahLst/>
              <a:cxnLst/>
              <a:rect l="l" t="t" r="r" b="b"/>
              <a:pathLst>
                <a:path w="28454" h="4537" extrusionOk="0">
                  <a:moveTo>
                    <a:pt x="0" y="0"/>
                  </a:moveTo>
                  <a:cubicBezTo>
                    <a:pt x="0" y="2502"/>
                    <a:pt x="6405" y="4537"/>
                    <a:pt x="14244" y="4537"/>
                  </a:cubicBezTo>
                  <a:cubicBezTo>
                    <a:pt x="22083" y="4537"/>
                    <a:pt x="28454" y="2502"/>
                    <a:pt x="28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5" name="Google Shape;39885;p84"/>
            <p:cNvSpPr/>
            <p:nvPr/>
          </p:nvSpPr>
          <p:spPr>
            <a:xfrm rot="1232952">
              <a:off x="6534138" y="4007602"/>
              <a:ext cx="486664" cy="38898"/>
            </a:xfrm>
            <a:custGeom>
              <a:avLst/>
              <a:gdLst/>
              <a:ahLst/>
              <a:cxnLst/>
              <a:rect l="l" t="t" r="r" b="b"/>
              <a:pathLst>
                <a:path w="28388" h="2269" extrusionOk="0">
                  <a:moveTo>
                    <a:pt x="1" y="0"/>
                  </a:moveTo>
                  <a:cubicBezTo>
                    <a:pt x="1" y="500"/>
                    <a:pt x="234" y="1001"/>
                    <a:pt x="735" y="1468"/>
                  </a:cubicBezTo>
                  <a:cubicBezTo>
                    <a:pt x="3170" y="1868"/>
                    <a:pt x="7239" y="2268"/>
                    <a:pt x="14044" y="2268"/>
                  </a:cubicBezTo>
                  <a:lnTo>
                    <a:pt x="14278" y="2268"/>
                  </a:lnTo>
                  <a:cubicBezTo>
                    <a:pt x="21116" y="2268"/>
                    <a:pt x="25219" y="1835"/>
                    <a:pt x="27587" y="1468"/>
                  </a:cubicBezTo>
                  <a:cubicBezTo>
                    <a:pt x="28088" y="1001"/>
                    <a:pt x="28388" y="500"/>
                    <a:pt x="28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6" name="Google Shape;39886;p84"/>
            <p:cNvSpPr/>
            <p:nvPr/>
          </p:nvSpPr>
          <p:spPr>
            <a:xfrm rot="1232952">
              <a:off x="6804713" y="4026220"/>
              <a:ext cx="34887" cy="76065"/>
            </a:xfrm>
            <a:custGeom>
              <a:avLst/>
              <a:gdLst/>
              <a:ahLst/>
              <a:cxnLst/>
              <a:rect l="l" t="t" r="r" b="b"/>
              <a:pathLst>
                <a:path w="2035" h="4437" extrusionOk="0">
                  <a:moveTo>
                    <a:pt x="801" y="0"/>
                  </a:moveTo>
                  <a:cubicBezTo>
                    <a:pt x="801" y="0"/>
                    <a:pt x="734" y="67"/>
                    <a:pt x="701" y="134"/>
                  </a:cubicBezTo>
                  <a:cubicBezTo>
                    <a:pt x="667" y="234"/>
                    <a:pt x="567" y="334"/>
                    <a:pt x="501" y="501"/>
                  </a:cubicBezTo>
                  <a:cubicBezTo>
                    <a:pt x="334" y="834"/>
                    <a:pt x="200" y="1301"/>
                    <a:pt x="67" y="1902"/>
                  </a:cubicBezTo>
                  <a:cubicBezTo>
                    <a:pt x="34" y="2169"/>
                    <a:pt x="0" y="2469"/>
                    <a:pt x="0" y="2802"/>
                  </a:cubicBezTo>
                  <a:lnTo>
                    <a:pt x="0" y="3803"/>
                  </a:lnTo>
                  <a:lnTo>
                    <a:pt x="0" y="4437"/>
                  </a:lnTo>
                  <a:cubicBezTo>
                    <a:pt x="667" y="4370"/>
                    <a:pt x="1334" y="4337"/>
                    <a:pt x="2002" y="4270"/>
                  </a:cubicBezTo>
                  <a:lnTo>
                    <a:pt x="2002" y="3803"/>
                  </a:lnTo>
                  <a:cubicBezTo>
                    <a:pt x="2002" y="3470"/>
                    <a:pt x="2035" y="3136"/>
                    <a:pt x="2002" y="2802"/>
                  </a:cubicBezTo>
                  <a:cubicBezTo>
                    <a:pt x="2002" y="2469"/>
                    <a:pt x="1935" y="2169"/>
                    <a:pt x="1902" y="1902"/>
                  </a:cubicBezTo>
                  <a:cubicBezTo>
                    <a:pt x="1835" y="1301"/>
                    <a:pt x="1668" y="834"/>
                    <a:pt x="1501" y="501"/>
                  </a:cubicBezTo>
                  <a:cubicBezTo>
                    <a:pt x="1401" y="334"/>
                    <a:pt x="1368" y="234"/>
                    <a:pt x="1301" y="134"/>
                  </a:cubicBezTo>
                  <a:cubicBezTo>
                    <a:pt x="1234" y="67"/>
                    <a:pt x="1201" y="0"/>
                    <a:pt x="12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7" name="Google Shape;39887;p84"/>
            <p:cNvSpPr/>
            <p:nvPr/>
          </p:nvSpPr>
          <p:spPr>
            <a:xfrm rot="1233297">
              <a:off x="6493039" y="1733300"/>
              <a:ext cx="1716239" cy="1694220"/>
            </a:xfrm>
            <a:custGeom>
              <a:avLst/>
              <a:gdLst/>
              <a:ahLst/>
              <a:cxnLst/>
              <a:rect l="l" t="t" r="r" b="b"/>
              <a:pathLst>
                <a:path w="111848" h="110413" extrusionOk="0">
                  <a:moveTo>
                    <a:pt x="55941" y="110413"/>
                  </a:moveTo>
                  <a:cubicBezTo>
                    <a:pt x="25119" y="110413"/>
                    <a:pt x="1" y="85629"/>
                    <a:pt x="1" y="55207"/>
                  </a:cubicBezTo>
                  <a:cubicBezTo>
                    <a:pt x="1" y="24752"/>
                    <a:pt x="25085" y="1"/>
                    <a:pt x="55941" y="1"/>
                  </a:cubicBezTo>
                  <a:cubicBezTo>
                    <a:pt x="86729" y="1"/>
                    <a:pt x="111847" y="24752"/>
                    <a:pt x="111847" y="55207"/>
                  </a:cubicBezTo>
                  <a:cubicBezTo>
                    <a:pt x="111847" y="85629"/>
                    <a:pt x="86763" y="110413"/>
                    <a:pt x="55941" y="110413"/>
                  </a:cubicBezTo>
                  <a:close/>
                  <a:moveTo>
                    <a:pt x="55941" y="4971"/>
                  </a:moveTo>
                  <a:cubicBezTo>
                    <a:pt x="27854" y="4971"/>
                    <a:pt x="5071" y="27487"/>
                    <a:pt x="5071" y="55173"/>
                  </a:cubicBezTo>
                  <a:cubicBezTo>
                    <a:pt x="5071" y="82860"/>
                    <a:pt x="27854" y="105376"/>
                    <a:pt x="55941" y="105376"/>
                  </a:cubicBezTo>
                  <a:cubicBezTo>
                    <a:pt x="83994" y="105376"/>
                    <a:pt x="106810" y="82860"/>
                    <a:pt x="106810" y="55173"/>
                  </a:cubicBezTo>
                  <a:cubicBezTo>
                    <a:pt x="106844" y="27520"/>
                    <a:pt x="83994" y="4971"/>
                    <a:pt x="55941" y="497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8" name="Google Shape;39888;p84"/>
            <p:cNvSpPr/>
            <p:nvPr/>
          </p:nvSpPr>
          <p:spPr>
            <a:xfrm rot="1233297">
              <a:off x="6537493" y="1796000"/>
              <a:ext cx="1650703" cy="1576498"/>
            </a:xfrm>
            <a:custGeom>
              <a:avLst/>
              <a:gdLst/>
              <a:ahLst/>
              <a:cxnLst/>
              <a:rect l="l" t="t" r="r" b="b"/>
              <a:pathLst>
                <a:path w="107577" h="102741" extrusionOk="0">
                  <a:moveTo>
                    <a:pt x="82559" y="102740"/>
                  </a:moveTo>
                  <a:cubicBezTo>
                    <a:pt x="82559" y="102740"/>
                    <a:pt x="86795" y="95936"/>
                    <a:pt x="91299" y="90432"/>
                  </a:cubicBezTo>
                  <a:cubicBezTo>
                    <a:pt x="95869" y="84928"/>
                    <a:pt x="107577" y="71485"/>
                    <a:pt x="106043" y="48035"/>
                  </a:cubicBezTo>
                  <a:cubicBezTo>
                    <a:pt x="104475" y="24585"/>
                    <a:pt x="87229" y="0"/>
                    <a:pt x="53772" y="0"/>
                  </a:cubicBezTo>
                  <a:cubicBezTo>
                    <a:pt x="20381" y="0"/>
                    <a:pt x="3136" y="24585"/>
                    <a:pt x="1535" y="48035"/>
                  </a:cubicBezTo>
                  <a:cubicBezTo>
                    <a:pt x="0" y="71451"/>
                    <a:pt x="11709" y="84928"/>
                    <a:pt x="16245" y="90432"/>
                  </a:cubicBezTo>
                  <a:cubicBezTo>
                    <a:pt x="20815" y="95936"/>
                    <a:pt x="25018" y="102740"/>
                    <a:pt x="25018" y="10274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9" name="Google Shape;39889;p84"/>
            <p:cNvSpPr/>
            <p:nvPr/>
          </p:nvSpPr>
          <p:spPr>
            <a:xfrm rot="1233297">
              <a:off x="7735122" y="2245462"/>
              <a:ext cx="284086" cy="1086613"/>
            </a:xfrm>
            <a:custGeom>
              <a:avLst/>
              <a:gdLst/>
              <a:ahLst/>
              <a:cxnLst/>
              <a:rect l="l" t="t" r="r" b="b"/>
              <a:pathLst>
                <a:path w="18514" h="70815" extrusionOk="0">
                  <a:moveTo>
                    <a:pt x="369" y="1"/>
                  </a:moveTo>
                  <a:cubicBezTo>
                    <a:pt x="187" y="1"/>
                    <a:pt x="0" y="150"/>
                    <a:pt x="133" y="364"/>
                  </a:cubicBezTo>
                  <a:cubicBezTo>
                    <a:pt x="3836" y="5734"/>
                    <a:pt x="7272" y="11005"/>
                    <a:pt x="9440" y="17243"/>
                  </a:cubicBezTo>
                  <a:cubicBezTo>
                    <a:pt x="11508" y="23247"/>
                    <a:pt x="12476" y="29685"/>
                    <a:pt x="12476" y="35956"/>
                  </a:cubicBezTo>
                  <a:cubicBezTo>
                    <a:pt x="12476" y="42094"/>
                    <a:pt x="11675" y="48098"/>
                    <a:pt x="9040" y="53735"/>
                  </a:cubicBezTo>
                  <a:cubicBezTo>
                    <a:pt x="7839" y="56371"/>
                    <a:pt x="6271" y="58739"/>
                    <a:pt x="4637" y="61107"/>
                  </a:cubicBezTo>
                  <a:cubicBezTo>
                    <a:pt x="3102" y="63376"/>
                    <a:pt x="133" y="66211"/>
                    <a:pt x="334" y="69146"/>
                  </a:cubicBezTo>
                  <a:cubicBezTo>
                    <a:pt x="367" y="70080"/>
                    <a:pt x="1034" y="70814"/>
                    <a:pt x="2001" y="70814"/>
                  </a:cubicBezTo>
                  <a:cubicBezTo>
                    <a:pt x="5037" y="70814"/>
                    <a:pt x="7505" y="67612"/>
                    <a:pt x="9207" y="65444"/>
                  </a:cubicBezTo>
                  <a:cubicBezTo>
                    <a:pt x="11308" y="62809"/>
                    <a:pt x="13043" y="59940"/>
                    <a:pt x="14510" y="56904"/>
                  </a:cubicBezTo>
                  <a:cubicBezTo>
                    <a:pt x="17546" y="50466"/>
                    <a:pt x="18513" y="43695"/>
                    <a:pt x="18213" y="36623"/>
                  </a:cubicBezTo>
                  <a:cubicBezTo>
                    <a:pt x="17579" y="23013"/>
                    <a:pt x="11041" y="8870"/>
                    <a:pt x="500" y="30"/>
                  </a:cubicBezTo>
                  <a:cubicBezTo>
                    <a:pt x="460" y="10"/>
                    <a:pt x="415" y="1"/>
                    <a:pt x="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0" name="Google Shape;39890;p84"/>
            <p:cNvSpPr/>
            <p:nvPr/>
          </p:nvSpPr>
          <p:spPr>
            <a:xfrm rot="1233297">
              <a:off x="6891394" y="2433336"/>
              <a:ext cx="422799" cy="420237"/>
            </a:xfrm>
            <a:custGeom>
              <a:avLst/>
              <a:gdLst/>
              <a:ahLst/>
              <a:cxnLst/>
              <a:rect l="l" t="t" r="r" b="b"/>
              <a:pathLst>
                <a:path w="27554" h="27387" extrusionOk="0">
                  <a:moveTo>
                    <a:pt x="26486" y="24518"/>
                  </a:moveTo>
                  <a:cubicBezTo>
                    <a:pt x="26486" y="24518"/>
                    <a:pt x="27554" y="12643"/>
                    <a:pt x="18547" y="6339"/>
                  </a:cubicBezTo>
                  <a:cubicBezTo>
                    <a:pt x="9541" y="1"/>
                    <a:pt x="1" y="1669"/>
                    <a:pt x="1" y="1669"/>
                  </a:cubicBezTo>
                  <a:cubicBezTo>
                    <a:pt x="1" y="1669"/>
                    <a:pt x="3270" y="5138"/>
                    <a:pt x="3937" y="8540"/>
                  </a:cubicBezTo>
                  <a:cubicBezTo>
                    <a:pt x="5805" y="18147"/>
                    <a:pt x="10842" y="27387"/>
                    <a:pt x="26486" y="24518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1" name="Google Shape;39891;p84"/>
            <p:cNvSpPr/>
            <p:nvPr/>
          </p:nvSpPr>
          <p:spPr>
            <a:xfrm rot="1233297">
              <a:off x="7079919" y="2552317"/>
              <a:ext cx="121328" cy="110572"/>
            </a:xfrm>
            <a:custGeom>
              <a:avLst/>
              <a:gdLst/>
              <a:ahLst/>
              <a:cxnLst/>
              <a:rect l="l" t="t" r="r" b="b"/>
              <a:pathLst>
                <a:path w="7907" h="7206" extrusionOk="0">
                  <a:moveTo>
                    <a:pt x="1035" y="7139"/>
                  </a:moveTo>
                  <a:cubicBezTo>
                    <a:pt x="1569" y="6805"/>
                    <a:pt x="1702" y="6038"/>
                    <a:pt x="2036" y="5537"/>
                  </a:cubicBezTo>
                  <a:cubicBezTo>
                    <a:pt x="2403" y="4970"/>
                    <a:pt x="3070" y="5504"/>
                    <a:pt x="3537" y="5671"/>
                  </a:cubicBezTo>
                  <a:cubicBezTo>
                    <a:pt x="4004" y="5804"/>
                    <a:pt x="4671" y="5938"/>
                    <a:pt x="5171" y="5738"/>
                  </a:cubicBezTo>
                  <a:cubicBezTo>
                    <a:pt x="7073" y="5137"/>
                    <a:pt x="7907" y="2535"/>
                    <a:pt x="6639" y="867"/>
                  </a:cubicBezTo>
                  <a:cubicBezTo>
                    <a:pt x="6139" y="267"/>
                    <a:pt x="5038" y="0"/>
                    <a:pt x="4638" y="867"/>
                  </a:cubicBezTo>
                  <a:cubicBezTo>
                    <a:pt x="4404" y="1268"/>
                    <a:pt x="4337" y="1568"/>
                    <a:pt x="4337" y="2035"/>
                  </a:cubicBezTo>
                  <a:cubicBezTo>
                    <a:pt x="4337" y="2268"/>
                    <a:pt x="4471" y="3036"/>
                    <a:pt x="4371" y="3169"/>
                  </a:cubicBezTo>
                  <a:cubicBezTo>
                    <a:pt x="4237" y="3302"/>
                    <a:pt x="3470" y="3169"/>
                    <a:pt x="3303" y="3169"/>
                  </a:cubicBezTo>
                  <a:cubicBezTo>
                    <a:pt x="2803" y="3202"/>
                    <a:pt x="2369" y="3336"/>
                    <a:pt x="1902" y="3536"/>
                  </a:cubicBezTo>
                  <a:cubicBezTo>
                    <a:pt x="868" y="4003"/>
                    <a:pt x="1" y="6138"/>
                    <a:pt x="801" y="7105"/>
                  </a:cubicBezTo>
                  <a:cubicBezTo>
                    <a:pt x="835" y="7172"/>
                    <a:pt x="1002" y="7205"/>
                    <a:pt x="1035" y="7139"/>
                  </a:cubicBezTo>
                  <a:close/>
                </a:path>
              </a:pathLst>
            </a:custGeom>
            <a:solidFill>
              <a:srgbClr val="5EC7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2" name="Google Shape;39892;p84"/>
            <p:cNvSpPr/>
            <p:nvPr/>
          </p:nvSpPr>
          <p:spPr>
            <a:xfrm rot="1233297">
              <a:off x="6945119" y="2495525"/>
              <a:ext cx="355744" cy="329597"/>
            </a:xfrm>
            <a:custGeom>
              <a:avLst/>
              <a:gdLst/>
              <a:ahLst/>
              <a:cxnLst/>
              <a:rect l="l" t="t" r="r" b="b"/>
              <a:pathLst>
                <a:path w="23184" h="21480" extrusionOk="0">
                  <a:moveTo>
                    <a:pt x="10" y="1"/>
                  </a:moveTo>
                  <a:cubicBezTo>
                    <a:pt x="1" y="1"/>
                    <a:pt x="1" y="16"/>
                    <a:pt x="1" y="16"/>
                  </a:cubicBezTo>
                  <a:cubicBezTo>
                    <a:pt x="1" y="49"/>
                    <a:pt x="1" y="116"/>
                    <a:pt x="34" y="116"/>
                  </a:cubicBezTo>
                  <a:cubicBezTo>
                    <a:pt x="34" y="116"/>
                    <a:pt x="1902" y="783"/>
                    <a:pt x="4570" y="2150"/>
                  </a:cubicBezTo>
                  <a:cubicBezTo>
                    <a:pt x="5905" y="2851"/>
                    <a:pt x="7406" y="3685"/>
                    <a:pt x="9007" y="4686"/>
                  </a:cubicBezTo>
                  <a:cubicBezTo>
                    <a:pt x="9808" y="5186"/>
                    <a:pt x="10575" y="5720"/>
                    <a:pt x="11375" y="6320"/>
                  </a:cubicBezTo>
                  <a:cubicBezTo>
                    <a:pt x="12176" y="6887"/>
                    <a:pt x="12976" y="7521"/>
                    <a:pt x="13710" y="8155"/>
                  </a:cubicBezTo>
                  <a:lnTo>
                    <a:pt x="14844" y="9155"/>
                  </a:lnTo>
                  <a:cubicBezTo>
                    <a:pt x="15178" y="9522"/>
                    <a:pt x="15545" y="9856"/>
                    <a:pt x="15879" y="10190"/>
                  </a:cubicBezTo>
                  <a:cubicBezTo>
                    <a:pt x="16546" y="10890"/>
                    <a:pt x="17213" y="11624"/>
                    <a:pt x="17813" y="12324"/>
                  </a:cubicBezTo>
                  <a:cubicBezTo>
                    <a:pt x="18080" y="12691"/>
                    <a:pt x="18380" y="13025"/>
                    <a:pt x="18647" y="13392"/>
                  </a:cubicBezTo>
                  <a:cubicBezTo>
                    <a:pt x="18881" y="13792"/>
                    <a:pt x="19181" y="14126"/>
                    <a:pt x="19381" y="14493"/>
                  </a:cubicBezTo>
                  <a:cubicBezTo>
                    <a:pt x="19648" y="14826"/>
                    <a:pt x="19848" y="15193"/>
                    <a:pt x="20048" y="15527"/>
                  </a:cubicBezTo>
                  <a:cubicBezTo>
                    <a:pt x="20215" y="15860"/>
                    <a:pt x="20415" y="16194"/>
                    <a:pt x="20582" y="16527"/>
                  </a:cubicBezTo>
                  <a:cubicBezTo>
                    <a:pt x="20749" y="16861"/>
                    <a:pt x="20915" y="17195"/>
                    <a:pt x="21049" y="17495"/>
                  </a:cubicBezTo>
                  <a:lnTo>
                    <a:pt x="21416" y="18362"/>
                  </a:lnTo>
                  <a:cubicBezTo>
                    <a:pt x="21649" y="18896"/>
                    <a:pt x="21816" y="19396"/>
                    <a:pt x="21916" y="19830"/>
                  </a:cubicBezTo>
                  <a:cubicBezTo>
                    <a:pt x="22150" y="20664"/>
                    <a:pt x="22250" y="21131"/>
                    <a:pt x="22250" y="21131"/>
                  </a:cubicBezTo>
                  <a:lnTo>
                    <a:pt x="22250" y="21164"/>
                  </a:lnTo>
                  <a:cubicBezTo>
                    <a:pt x="22306" y="21334"/>
                    <a:pt x="22482" y="21479"/>
                    <a:pt x="22697" y="21479"/>
                  </a:cubicBezTo>
                  <a:cubicBezTo>
                    <a:pt x="22736" y="21479"/>
                    <a:pt x="22776" y="21474"/>
                    <a:pt x="22817" y="21464"/>
                  </a:cubicBezTo>
                  <a:cubicBezTo>
                    <a:pt x="23017" y="21398"/>
                    <a:pt x="23184" y="21164"/>
                    <a:pt x="23084" y="20897"/>
                  </a:cubicBezTo>
                  <a:cubicBezTo>
                    <a:pt x="23084" y="20897"/>
                    <a:pt x="22984" y="20464"/>
                    <a:pt x="22717" y="19563"/>
                  </a:cubicBezTo>
                  <a:cubicBezTo>
                    <a:pt x="22550" y="19163"/>
                    <a:pt x="22383" y="18662"/>
                    <a:pt x="22150" y="18062"/>
                  </a:cubicBezTo>
                  <a:cubicBezTo>
                    <a:pt x="22016" y="17795"/>
                    <a:pt x="21849" y="17495"/>
                    <a:pt x="21716" y="17161"/>
                  </a:cubicBezTo>
                  <a:cubicBezTo>
                    <a:pt x="21549" y="16861"/>
                    <a:pt x="21382" y="16527"/>
                    <a:pt x="21216" y="16194"/>
                  </a:cubicBezTo>
                  <a:cubicBezTo>
                    <a:pt x="21049" y="15827"/>
                    <a:pt x="20849" y="15527"/>
                    <a:pt x="20649" y="15160"/>
                  </a:cubicBezTo>
                  <a:cubicBezTo>
                    <a:pt x="20415" y="14793"/>
                    <a:pt x="20182" y="14459"/>
                    <a:pt x="19915" y="14059"/>
                  </a:cubicBezTo>
                  <a:cubicBezTo>
                    <a:pt x="19681" y="13692"/>
                    <a:pt x="19414" y="13358"/>
                    <a:pt x="19148" y="12992"/>
                  </a:cubicBezTo>
                  <a:cubicBezTo>
                    <a:pt x="18881" y="12625"/>
                    <a:pt x="18547" y="12291"/>
                    <a:pt x="18247" y="11891"/>
                  </a:cubicBezTo>
                  <a:cubicBezTo>
                    <a:pt x="17646" y="11157"/>
                    <a:pt x="16979" y="10490"/>
                    <a:pt x="16245" y="9789"/>
                  </a:cubicBezTo>
                  <a:cubicBezTo>
                    <a:pt x="15912" y="9456"/>
                    <a:pt x="15545" y="9122"/>
                    <a:pt x="15178" y="8789"/>
                  </a:cubicBezTo>
                  <a:cubicBezTo>
                    <a:pt x="14744" y="8488"/>
                    <a:pt x="14377" y="8121"/>
                    <a:pt x="14011" y="7821"/>
                  </a:cubicBezTo>
                  <a:cubicBezTo>
                    <a:pt x="13210" y="7187"/>
                    <a:pt x="12409" y="6554"/>
                    <a:pt x="11575" y="6020"/>
                  </a:cubicBezTo>
                  <a:cubicBezTo>
                    <a:pt x="10808" y="5453"/>
                    <a:pt x="9974" y="4919"/>
                    <a:pt x="9174" y="4452"/>
                  </a:cubicBezTo>
                  <a:cubicBezTo>
                    <a:pt x="7573" y="3418"/>
                    <a:pt x="6005" y="2651"/>
                    <a:pt x="4671" y="1984"/>
                  </a:cubicBezTo>
                  <a:cubicBezTo>
                    <a:pt x="1969" y="649"/>
                    <a:pt x="34" y="16"/>
                    <a:pt x="34" y="16"/>
                  </a:cubicBezTo>
                  <a:cubicBezTo>
                    <a:pt x="23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3" name="Google Shape;39893;p84"/>
            <p:cNvSpPr/>
            <p:nvPr/>
          </p:nvSpPr>
          <p:spPr>
            <a:xfrm rot="1233297">
              <a:off x="7255726" y="2572518"/>
              <a:ext cx="591189" cy="500595"/>
            </a:xfrm>
            <a:custGeom>
              <a:avLst/>
              <a:gdLst/>
              <a:ahLst/>
              <a:cxnLst/>
              <a:rect l="l" t="t" r="r" b="b"/>
              <a:pathLst>
                <a:path w="38528" h="32624" extrusionOk="0">
                  <a:moveTo>
                    <a:pt x="534" y="26686"/>
                  </a:moveTo>
                  <a:cubicBezTo>
                    <a:pt x="534" y="26686"/>
                    <a:pt x="0" y="14644"/>
                    <a:pt x="12042" y="7305"/>
                  </a:cubicBezTo>
                  <a:cubicBezTo>
                    <a:pt x="24084" y="0"/>
                    <a:pt x="38528" y="5437"/>
                    <a:pt x="38528" y="5437"/>
                  </a:cubicBezTo>
                  <a:cubicBezTo>
                    <a:pt x="38528" y="5437"/>
                    <a:pt x="32990" y="8406"/>
                    <a:pt x="30655" y="15111"/>
                  </a:cubicBezTo>
                  <a:cubicBezTo>
                    <a:pt x="28354" y="21816"/>
                    <a:pt x="18980" y="32623"/>
                    <a:pt x="2902" y="27453"/>
                  </a:cubicBezTo>
                  <a:cubicBezTo>
                    <a:pt x="967" y="26786"/>
                    <a:pt x="534" y="26686"/>
                    <a:pt x="534" y="26686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4" name="Google Shape;39894;p84"/>
            <p:cNvSpPr/>
            <p:nvPr/>
          </p:nvSpPr>
          <p:spPr>
            <a:xfrm rot="1233297">
              <a:off x="7495566" y="2685172"/>
              <a:ext cx="206796" cy="121834"/>
            </a:xfrm>
            <a:custGeom>
              <a:avLst/>
              <a:gdLst/>
              <a:ahLst/>
              <a:cxnLst/>
              <a:rect l="l" t="t" r="r" b="b"/>
              <a:pathLst>
                <a:path w="13477" h="7940" extrusionOk="0">
                  <a:moveTo>
                    <a:pt x="3236" y="34"/>
                  </a:moveTo>
                  <a:cubicBezTo>
                    <a:pt x="1902" y="100"/>
                    <a:pt x="0" y="768"/>
                    <a:pt x="1001" y="2502"/>
                  </a:cubicBezTo>
                  <a:cubicBezTo>
                    <a:pt x="1969" y="4103"/>
                    <a:pt x="4470" y="3269"/>
                    <a:pt x="5838" y="3570"/>
                  </a:cubicBezTo>
                  <a:cubicBezTo>
                    <a:pt x="5971" y="2836"/>
                    <a:pt x="5871" y="2702"/>
                    <a:pt x="5671" y="3203"/>
                  </a:cubicBezTo>
                  <a:cubicBezTo>
                    <a:pt x="5538" y="3403"/>
                    <a:pt x="5404" y="3603"/>
                    <a:pt x="5338" y="3836"/>
                  </a:cubicBezTo>
                  <a:cubicBezTo>
                    <a:pt x="5171" y="4103"/>
                    <a:pt x="5004" y="4537"/>
                    <a:pt x="5071" y="4837"/>
                  </a:cubicBezTo>
                  <a:cubicBezTo>
                    <a:pt x="5238" y="5571"/>
                    <a:pt x="5905" y="5771"/>
                    <a:pt x="6639" y="5938"/>
                  </a:cubicBezTo>
                  <a:cubicBezTo>
                    <a:pt x="7172" y="6071"/>
                    <a:pt x="7673" y="6105"/>
                    <a:pt x="8140" y="6572"/>
                  </a:cubicBezTo>
                  <a:cubicBezTo>
                    <a:pt x="8507" y="6939"/>
                    <a:pt x="8873" y="7406"/>
                    <a:pt x="9474" y="7572"/>
                  </a:cubicBezTo>
                  <a:cubicBezTo>
                    <a:pt x="10808" y="7939"/>
                    <a:pt x="12142" y="7406"/>
                    <a:pt x="13010" y="6372"/>
                  </a:cubicBezTo>
                  <a:cubicBezTo>
                    <a:pt x="13210" y="6071"/>
                    <a:pt x="13477" y="5671"/>
                    <a:pt x="13310" y="5271"/>
                  </a:cubicBezTo>
                  <a:cubicBezTo>
                    <a:pt x="13243" y="5171"/>
                    <a:pt x="13210" y="5037"/>
                    <a:pt x="13143" y="4904"/>
                  </a:cubicBezTo>
                  <a:cubicBezTo>
                    <a:pt x="12910" y="4404"/>
                    <a:pt x="12509" y="4237"/>
                    <a:pt x="12009" y="4437"/>
                  </a:cubicBezTo>
                  <a:cubicBezTo>
                    <a:pt x="10975" y="4904"/>
                    <a:pt x="10475" y="5838"/>
                    <a:pt x="9240" y="5104"/>
                  </a:cubicBezTo>
                  <a:cubicBezTo>
                    <a:pt x="8573" y="4704"/>
                    <a:pt x="7906" y="4704"/>
                    <a:pt x="7172" y="4704"/>
                  </a:cubicBezTo>
                  <a:cubicBezTo>
                    <a:pt x="7206" y="4704"/>
                    <a:pt x="5638" y="4570"/>
                    <a:pt x="6505" y="4237"/>
                  </a:cubicBezTo>
                  <a:cubicBezTo>
                    <a:pt x="6839" y="4103"/>
                    <a:pt x="7172" y="4037"/>
                    <a:pt x="7472" y="3836"/>
                  </a:cubicBezTo>
                  <a:cubicBezTo>
                    <a:pt x="7973" y="3436"/>
                    <a:pt x="8073" y="2836"/>
                    <a:pt x="7839" y="2269"/>
                  </a:cubicBezTo>
                  <a:cubicBezTo>
                    <a:pt x="7239" y="1068"/>
                    <a:pt x="5871" y="668"/>
                    <a:pt x="4637" y="567"/>
                  </a:cubicBezTo>
                  <a:cubicBezTo>
                    <a:pt x="4003" y="534"/>
                    <a:pt x="3236" y="434"/>
                    <a:pt x="2636" y="534"/>
                  </a:cubicBezTo>
                  <a:cubicBezTo>
                    <a:pt x="2369" y="567"/>
                    <a:pt x="2069" y="534"/>
                    <a:pt x="1835" y="601"/>
                  </a:cubicBezTo>
                  <a:cubicBezTo>
                    <a:pt x="2235" y="1702"/>
                    <a:pt x="2569" y="1935"/>
                    <a:pt x="2836" y="1368"/>
                  </a:cubicBezTo>
                  <a:cubicBezTo>
                    <a:pt x="3036" y="1101"/>
                    <a:pt x="3236" y="834"/>
                    <a:pt x="3470" y="567"/>
                  </a:cubicBezTo>
                  <a:cubicBezTo>
                    <a:pt x="3536" y="334"/>
                    <a:pt x="3503" y="0"/>
                    <a:pt x="3236" y="34"/>
                  </a:cubicBezTo>
                  <a:close/>
                </a:path>
              </a:pathLst>
            </a:custGeom>
            <a:solidFill>
              <a:srgbClr val="5EC7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5" name="Google Shape;39895;p84"/>
            <p:cNvSpPr/>
            <p:nvPr/>
          </p:nvSpPr>
          <p:spPr>
            <a:xfrm rot="1233297">
              <a:off x="7253329" y="2659873"/>
              <a:ext cx="518011" cy="316631"/>
            </a:xfrm>
            <a:custGeom>
              <a:avLst/>
              <a:gdLst/>
              <a:ahLst/>
              <a:cxnLst/>
              <a:rect l="l" t="t" r="r" b="b"/>
              <a:pathLst>
                <a:path w="33759" h="20635" extrusionOk="0">
                  <a:moveTo>
                    <a:pt x="33658" y="1"/>
                  </a:moveTo>
                  <a:cubicBezTo>
                    <a:pt x="33658" y="1"/>
                    <a:pt x="33025" y="67"/>
                    <a:pt x="31957" y="234"/>
                  </a:cubicBezTo>
                  <a:cubicBezTo>
                    <a:pt x="31423" y="334"/>
                    <a:pt x="30756" y="434"/>
                    <a:pt x="29989" y="568"/>
                  </a:cubicBezTo>
                  <a:cubicBezTo>
                    <a:pt x="29622" y="601"/>
                    <a:pt x="29188" y="701"/>
                    <a:pt x="28788" y="801"/>
                  </a:cubicBezTo>
                  <a:cubicBezTo>
                    <a:pt x="28355" y="868"/>
                    <a:pt x="27921" y="1001"/>
                    <a:pt x="27454" y="1068"/>
                  </a:cubicBezTo>
                  <a:cubicBezTo>
                    <a:pt x="26520" y="1268"/>
                    <a:pt x="25519" y="1569"/>
                    <a:pt x="24485" y="1835"/>
                  </a:cubicBezTo>
                  <a:cubicBezTo>
                    <a:pt x="23451" y="2169"/>
                    <a:pt x="22350" y="2469"/>
                    <a:pt x="21249" y="2869"/>
                  </a:cubicBezTo>
                  <a:cubicBezTo>
                    <a:pt x="20682" y="3036"/>
                    <a:pt x="20149" y="3303"/>
                    <a:pt x="19582" y="3503"/>
                  </a:cubicBezTo>
                  <a:cubicBezTo>
                    <a:pt x="18981" y="3703"/>
                    <a:pt x="18447" y="3937"/>
                    <a:pt x="17847" y="4204"/>
                  </a:cubicBezTo>
                  <a:cubicBezTo>
                    <a:pt x="17280" y="4437"/>
                    <a:pt x="16746" y="4704"/>
                    <a:pt x="16146" y="5004"/>
                  </a:cubicBezTo>
                  <a:cubicBezTo>
                    <a:pt x="15612" y="5271"/>
                    <a:pt x="15012" y="5571"/>
                    <a:pt x="14478" y="5872"/>
                  </a:cubicBezTo>
                  <a:cubicBezTo>
                    <a:pt x="13944" y="6105"/>
                    <a:pt x="13411" y="6505"/>
                    <a:pt x="12843" y="6772"/>
                  </a:cubicBezTo>
                  <a:cubicBezTo>
                    <a:pt x="12310" y="7106"/>
                    <a:pt x="11809" y="7439"/>
                    <a:pt x="11276" y="7773"/>
                  </a:cubicBezTo>
                  <a:cubicBezTo>
                    <a:pt x="10242" y="8507"/>
                    <a:pt x="9241" y="9207"/>
                    <a:pt x="8307" y="9941"/>
                  </a:cubicBezTo>
                  <a:cubicBezTo>
                    <a:pt x="7406" y="10708"/>
                    <a:pt x="6572" y="11509"/>
                    <a:pt x="5772" y="12243"/>
                  </a:cubicBezTo>
                  <a:cubicBezTo>
                    <a:pt x="4971" y="13010"/>
                    <a:pt x="4304" y="13777"/>
                    <a:pt x="3670" y="14511"/>
                  </a:cubicBezTo>
                  <a:cubicBezTo>
                    <a:pt x="2436" y="15945"/>
                    <a:pt x="1569" y="17280"/>
                    <a:pt x="968" y="18247"/>
                  </a:cubicBezTo>
                  <a:cubicBezTo>
                    <a:pt x="668" y="18747"/>
                    <a:pt x="468" y="19148"/>
                    <a:pt x="335" y="19415"/>
                  </a:cubicBezTo>
                  <a:lnTo>
                    <a:pt x="168" y="19748"/>
                  </a:lnTo>
                  <a:cubicBezTo>
                    <a:pt x="134" y="19848"/>
                    <a:pt x="134" y="19882"/>
                    <a:pt x="134" y="19882"/>
                  </a:cubicBezTo>
                  <a:cubicBezTo>
                    <a:pt x="1" y="20182"/>
                    <a:pt x="134" y="20515"/>
                    <a:pt x="401" y="20582"/>
                  </a:cubicBezTo>
                  <a:cubicBezTo>
                    <a:pt x="464" y="20618"/>
                    <a:pt x="534" y="20634"/>
                    <a:pt x="605" y="20634"/>
                  </a:cubicBezTo>
                  <a:cubicBezTo>
                    <a:pt x="799" y="20634"/>
                    <a:pt x="1004" y="20511"/>
                    <a:pt x="1102" y="20315"/>
                  </a:cubicBezTo>
                  <a:cubicBezTo>
                    <a:pt x="1102" y="20315"/>
                    <a:pt x="1135" y="20182"/>
                    <a:pt x="1269" y="19915"/>
                  </a:cubicBezTo>
                  <a:cubicBezTo>
                    <a:pt x="1335" y="19681"/>
                    <a:pt x="1569" y="19315"/>
                    <a:pt x="1802" y="18848"/>
                  </a:cubicBezTo>
                  <a:cubicBezTo>
                    <a:pt x="2303" y="17914"/>
                    <a:pt x="3137" y="16646"/>
                    <a:pt x="4304" y="15178"/>
                  </a:cubicBezTo>
                  <a:cubicBezTo>
                    <a:pt x="4904" y="14444"/>
                    <a:pt x="5572" y="13677"/>
                    <a:pt x="6305" y="12910"/>
                  </a:cubicBezTo>
                  <a:cubicBezTo>
                    <a:pt x="7073" y="12176"/>
                    <a:pt x="7907" y="11376"/>
                    <a:pt x="8774" y="10608"/>
                  </a:cubicBezTo>
                  <a:cubicBezTo>
                    <a:pt x="9641" y="9841"/>
                    <a:pt x="10609" y="9107"/>
                    <a:pt x="11609" y="8407"/>
                  </a:cubicBezTo>
                  <a:cubicBezTo>
                    <a:pt x="12110" y="8040"/>
                    <a:pt x="12610" y="7706"/>
                    <a:pt x="13144" y="7373"/>
                  </a:cubicBezTo>
                  <a:cubicBezTo>
                    <a:pt x="13644" y="7039"/>
                    <a:pt x="14178" y="6706"/>
                    <a:pt x="14745" y="6405"/>
                  </a:cubicBezTo>
                  <a:lnTo>
                    <a:pt x="16346" y="5538"/>
                  </a:lnTo>
                  <a:cubicBezTo>
                    <a:pt x="16913" y="5238"/>
                    <a:pt x="17480" y="4938"/>
                    <a:pt x="18014" y="4704"/>
                  </a:cubicBezTo>
                  <a:cubicBezTo>
                    <a:pt x="18581" y="4437"/>
                    <a:pt x="19148" y="4170"/>
                    <a:pt x="19682" y="3937"/>
                  </a:cubicBezTo>
                  <a:cubicBezTo>
                    <a:pt x="20282" y="3703"/>
                    <a:pt x="20816" y="3503"/>
                    <a:pt x="21350" y="3270"/>
                  </a:cubicBezTo>
                  <a:cubicBezTo>
                    <a:pt x="22484" y="2869"/>
                    <a:pt x="23584" y="2536"/>
                    <a:pt x="24585" y="2202"/>
                  </a:cubicBezTo>
                  <a:cubicBezTo>
                    <a:pt x="25619" y="1902"/>
                    <a:pt x="26587" y="1602"/>
                    <a:pt x="27487" y="1402"/>
                  </a:cubicBezTo>
                  <a:cubicBezTo>
                    <a:pt x="27954" y="1268"/>
                    <a:pt x="28355" y="1168"/>
                    <a:pt x="28788" y="1068"/>
                  </a:cubicBezTo>
                  <a:cubicBezTo>
                    <a:pt x="29255" y="1001"/>
                    <a:pt x="29622" y="901"/>
                    <a:pt x="29989" y="835"/>
                  </a:cubicBezTo>
                  <a:cubicBezTo>
                    <a:pt x="30756" y="668"/>
                    <a:pt x="31423" y="534"/>
                    <a:pt x="31957" y="434"/>
                  </a:cubicBezTo>
                  <a:cubicBezTo>
                    <a:pt x="33025" y="268"/>
                    <a:pt x="33658" y="168"/>
                    <a:pt x="33658" y="168"/>
                  </a:cubicBezTo>
                  <a:cubicBezTo>
                    <a:pt x="33692" y="168"/>
                    <a:pt x="33758" y="101"/>
                    <a:pt x="33758" y="67"/>
                  </a:cubicBezTo>
                  <a:cubicBezTo>
                    <a:pt x="33758" y="34"/>
                    <a:pt x="33692" y="1"/>
                    <a:pt x="33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6" name="Google Shape;39896;p84"/>
            <p:cNvSpPr/>
            <p:nvPr/>
          </p:nvSpPr>
          <p:spPr>
            <a:xfrm rot="1233297">
              <a:off x="7259280" y="2656593"/>
              <a:ext cx="583010" cy="358644"/>
            </a:xfrm>
            <a:custGeom>
              <a:avLst/>
              <a:gdLst/>
              <a:ahLst/>
              <a:cxnLst/>
              <a:rect l="l" t="t" r="r" b="b"/>
              <a:pathLst>
                <a:path w="37995" h="23373" extrusionOk="0">
                  <a:moveTo>
                    <a:pt x="37995" y="0"/>
                  </a:moveTo>
                  <a:cubicBezTo>
                    <a:pt x="37994" y="1"/>
                    <a:pt x="32157" y="2402"/>
                    <a:pt x="29222" y="8873"/>
                  </a:cubicBezTo>
                  <a:cubicBezTo>
                    <a:pt x="27053" y="13643"/>
                    <a:pt x="20882" y="20215"/>
                    <a:pt x="11576" y="20715"/>
                  </a:cubicBezTo>
                  <a:cubicBezTo>
                    <a:pt x="8240" y="20882"/>
                    <a:pt x="1" y="21249"/>
                    <a:pt x="1" y="21249"/>
                  </a:cubicBezTo>
                  <a:cubicBezTo>
                    <a:pt x="1" y="21249"/>
                    <a:pt x="401" y="21382"/>
                    <a:pt x="2369" y="22016"/>
                  </a:cubicBezTo>
                  <a:cubicBezTo>
                    <a:pt x="5296" y="22961"/>
                    <a:pt x="8001" y="23372"/>
                    <a:pt x="10482" y="23372"/>
                  </a:cubicBezTo>
                  <a:cubicBezTo>
                    <a:pt x="21572" y="23372"/>
                    <a:pt x="28181" y="15153"/>
                    <a:pt x="30089" y="9674"/>
                  </a:cubicBezTo>
                  <a:cubicBezTo>
                    <a:pt x="32390" y="2969"/>
                    <a:pt x="37994" y="1"/>
                    <a:pt x="379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7" name="Google Shape;39897;p84"/>
            <p:cNvSpPr/>
            <p:nvPr/>
          </p:nvSpPr>
          <p:spPr>
            <a:xfrm rot="1233297">
              <a:off x="6893808" y="2455894"/>
              <a:ext cx="406427" cy="359289"/>
            </a:xfrm>
            <a:custGeom>
              <a:avLst/>
              <a:gdLst/>
              <a:ahLst/>
              <a:cxnLst/>
              <a:rect l="l" t="t" r="r" b="b"/>
              <a:pathLst>
                <a:path w="26487" h="234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270" y="3436"/>
                    <a:pt x="3937" y="6872"/>
                  </a:cubicBezTo>
                  <a:cubicBezTo>
                    <a:pt x="5569" y="15296"/>
                    <a:pt x="9621" y="23414"/>
                    <a:pt x="21057" y="23414"/>
                  </a:cubicBezTo>
                  <a:cubicBezTo>
                    <a:pt x="22708" y="23414"/>
                    <a:pt x="24513" y="23245"/>
                    <a:pt x="26486" y="22883"/>
                  </a:cubicBezTo>
                  <a:lnTo>
                    <a:pt x="26486" y="22883"/>
                  </a:lnTo>
                  <a:cubicBezTo>
                    <a:pt x="25610" y="22946"/>
                    <a:pt x="24775" y="22977"/>
                    <a:pt x="23980" y="22977"/>
                  </a:cubicBezTo>
                  <a:cubicBezTo>
                    <a:pt x="10404" y="22977"/>
                    <a:pt x="8368" y="14088"/>
                    <a:pt x="6005" y="5171"/>
                  </a:cubicBezTo>
                  <a:cubicBezTo>
                    <a:pt x="5338" y="2602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8" name="Google Shape;39898;p84"/>
            <p:cNvSpPr/>
            <p:nvPr/>
          </p:nvSpPr>
          <p:spPr>
            <a:xfrm rot="1233297">
              <a:off x="7205862" y="2527458"/>
              <a:ext cx="34816" cy="703295"/>
            </a:xfrm>
            <a:custGeom>
              <a:avLst/>
              <a:gdLst/>
              <a:ahLst/>
              <a:cxnLst/>
              <a:rect l="l" t="t" r="r" b="b"/>
              <a:pathLst>
                <a:path w="2269" h="45834" extrusionOk="0">
                  <a:moveTo>
                    <a:pt x="2169" y="0"/>
                  </a:moveTo>
                  <a:cubicBezTo>
                    <a:pt x="2135" y="0"/>
                    <a:pt x="2035" y="67"/>
                    <a:pt x="2035" y="101"/>
                  </a:cubicBezTo>
                  <a:cubicBezTo>
                    <a:pt x="2035" y="101"/>
                    <a:pt x="2002" y="801"/>
                    <a:pt x="1869" y="2102"/>
                  </a:cubicBezTo>
                  <a:cubicBezTo>
                    <a:pt x="1802" y="3336"/>
                    <a:pt x="1635" y="5171"/>
                    <a:pt x="1502" y="7339"/>
                  </a:cubicBezTo>
                  <a:cubicBezTo>
                    <a:pt x="1335" y="9507"/>
                    <a:pt x="1168" y="12076"/>
                    <a:pt x="1001" y="14778"/>
                  </a:cubicBezTo>
                  <a:cubicBezTo>
                    <a:pt x="935" y="16145"/>
                    <a:pt x="835" y="17513"/>
                    <a:pt x="768" y="18947"/>
                  </a:cubicBezTo>
                  <a:cubicBezTo>
                    <a:pt x="668" y="20348"/>
                    <a:pt x="601" y="21816"/>
                    <a:pt x="501" y="23284"/>
                  </a:cubicBezTo>
                  <a:cubicBezTo>
                    <a:pt x="468" y="24752"/>
                    <a:pt x="368" y="26186"/>
                    <a:pt x="334" y="27620"/>
                  </a:cubicBezTo>
                  <a:cubicBezTo>
                    <a:pt x="301" y="29021"/>
                    <a:pt x="201" y="30456"/>
                    <a:pt x="167" y="31823"/>
                  </a:cubicBezTo>
                  <a:cubicBezTo>
                    <a:pt x="134" y="33191"/>
                    <a:pt x="134" y="34492"/>
                    <a:pt x="101" y="35759"/>
                  </a:cubicBezTo>
                  <a:cubicBezTo>
                    <a:pt x="67" y="36994"/>
                    <a:pt x="1" y="38161"/>
                    <a:pt x="1" y="39262"/>
                  </a:cubicBezTo>
                  <a:lnTo>
                    <a:pt x="1" y="45833"/>
                  </a:lnTo>
                  <a:lnTo>
                    <a:pt x="1935" y="45833"/>
                  </a:lnTo>
                  <a:cubicBezTo>
                    <a:pt x="1902" y="44766"/>
                    <a:pt x="1802" y="42364"/>
                    <a:pt x="1668" y="39262"/>
                  </a:cubicBezTo>
                  <a:cubicBezTo>
                    <a:pt x="1635" y="38161"/>
                    <a:pt x="1635" y="36994"/>
                    <a:pt x="1635" y="35759"/>
                  </a:cubicBezTo>
                  <a:cubicBezTo>
                    <a:pt x="1635" y="34492"/>
                    <a:pt x="1602" y="33191"/>
                    <a:pt x="1602" y="31823"/>
                  </a:cubicBezTo>
                  <a:lnTo>
                    <a:pt x="1602" y="27654"/>
                  </a:lnTo>
                  <a:lnTo>
                    <a:pt x="1602" y="23317"/>
                  </a:lnTo>
                  <a:cubicBezTo>
                    <a:pt x="1635" y="21849"/>
                    <a:pt x="1635" y="20448"/>
                    <a:pt x="1668" y="18981"/>
                  </a:cubicBezTo>
                  <a:cubicBezTo>
                    <a:pt x="1735" y="17580"/>
                    <a:pt x="1735" y="16145"/>
                    <a:pt x="1769" y="14811"/>
                  </a:cubicBezTo>
                  <a:cubicBezTo>
                    <a:pt x="1835" y="12109"/>
                    <a:pt x="1902" y="9574"/>
                    <a:pt x="1969" y="7406"/>
                  </a:cubicBezTo>
                  <a:cubicBezTo>
                    <a:pt x="2035" y="5238"/>
                    <a:pt x="2102" y="3436"/>
                    <a:pt x="2169" y="2135"/>
                  </a:cubicBezTo>
                  <a:cubicBezTo>
                    <a:pt x="2202" y="901"/>
                    <a:pt x="2269" y="134"/>
                    <a:pt x="2269" y="134"/>
                  </a:cubicBezTo>
                  <a:cubicBezTo>
                    <a:pt x="2269" y="101"/>
                    <a:pt x="2202" y="0"/>
                    <a:pt x="2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9" name="Google Shape;39899;p84"/>
            <p:cNvSpPr/>
            <p:nvPr/>
          </p:nvSpPr>
          <p:spPr>
            <a:xfrm rot="1233239">
              <a:off x="6540754" y="3156534"/>
              <a:ext cx="925105" cy="795592"/>
            </a:xfrm>
            <a:custGeom>
              <a:avLst/>
              <a:gdLst/>
              <a:ahLst/>
              <a:cxnLst/>
              <a:rect l="l" t="t" r="r" b="b"/>
              <a:pathLst>
                <a:path w="56708" h="48769" extrusionOk="0">
                  <a:moveTo>
                    <a:pt x="8340" y="0"/>
                  </a:moveTo>
                  <a:cubicBezTo>
                    <a:pt x="3770" y="0"/>
                    <a:pt x="1" y="3736"/>
                    <a:pt x="1" y="8340"/>
                  </a:cubicBezTo>
                  <a:lnTo>
                    <a:pt x="1" y="40429"/>
                  </a:lnTo>
                  <a:cubicBezTo>
                    <a:pt x="1" y="45033"/>
                    <a:pt x="3770" y="48769"/>
                    <a:pt x="8340" y="48769"/>
                  </a:cubicBezTo>
                  <a:lnTo>
                    <a:pt x="48369" y="48769"/>
                  </a:lnTo>
                  <a:cubicBezTo>
                    <a:pt x="52972" y="48769"/>
                    <a:pt x="56708" y="45033"/>
                    <a:pt x="56708" y="40429"/>
                  </a:cubicBezTo>
                  <a:lnTo>
                    <a:pt x="56708" y="8340"/>
                  </a:lnTo>
                  <a:cubicBezTo>
                    <a:pt x="56708" y="3736"/>
                    <a:pt x="52972" y="0"/>
                    <a:pt x="483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0" name="Google Shape;39900;p84"/>
            <p:cNvSpPr/>
            <p:nvPr/>
          </p:nvSpPr>
          <p:spPr>
            <a:xfrm rot="1233297">
              <a:off x="6556801" y="3460290"/>
              <a:ext cx="870149" cy="92680"/>
            </a:xfrm>
            <a:custGeom>
              <a:avLst/>
              <a:gdLst/>
              <a:ahLst/>
              <a:cxnLst/>
              <a:rect l="l" t="t" r="r" b="b"/>
              <a:pathLst>
                <a:path w="56708" h="6040" extrusionOk="0">
                  <a:moveTo>
                    <a:pt x="56708" y="0"/>
                  </a:moveTo>
                  <a:cubicBezTo>
                    <a:pt x="38267" y="2660"/>
                    <a:pt x="19474" y="3134"/>
                    <a:pt x="8373" y="3134"/>
                  </a:cubicBezTo>
                  <a:cubicBezTo>
                    <a:pt x="4574" y="3134"/>
                    <a:pt x="1676" y="3078"/>
                    <a:pt x="1" y="3036"/>
                  </a:cubicBezTo>
                  <a:lnTo>
                    <a:pt x="1" y="5971"/>
                  </a:lnTo>
                  <a:cubicBezTo>
                    <a:pt x="1769" y="6005"/>
                    <a:pt x="4737" y="6038"/>
                    <a:pt x="8607" y="6038"/>
                  </a:cubicBezTo>
                  <a:cubicBezTo>
                    <a:pt x="8981" y="6039"/>
                    <a:pt x="9363" y="6040"/>
                    <a:pt x="9754" y="6040"/>
                  </a:cubicBezTo>
                  <a:cubicBezTo>
                    <a:pt x="20998" y="6040"/>
                    <a:pt x="38977" y="5548"/>
                    <a:pt x="56708" y="2969"/>
                  </a:cubicBezTo>
                  <a:lnTo>
                    <a:pt x="56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1" name="Google Shape;39901;p84"/>
            <p:cNvSpPr/>
            <p:nvPr/>
          </p:nvSpPr>
          <p:spPr>
            <a:xfrm rot="1233297">
              <a:off x="6602616" y="3338071"/>
              <a:ext cx="870149" cy="92680"/>
            </a:xfrm>
            <a:custGeom>
              <a:avLst/>
              <a:gdLst/>
              <a:ahLst/>
              <a:cxnLst/>
              <a:rect l="l" t="t" r="r" b="b"/>
              <a:pathLst>
                <a:path w="56708" h="6040" extrusionOk="0">
                  <a:moveTo>
                    <a:pt x="56708" y="0"/>
                  </a:moveTo>
                  <a:cubicBezTo>
                    <a:pt x="38267" y="2659"/>
                    <a:pt x="19474" y="3134"/>
                    <a:pt x="8373" y="3134"/>
                  </a:cubicBezTo>
                  <a:cubicBezTo>
                    <a:pt x="4574" y="3134"/>
                    <a:pt x="1676" y="3078"/>
                    <a:pt x="1" y="3036"/>
                  </a:cubicBezTo>
                  <a:lnTo>
                    <a:pt x="1" y="5971"/>
                  </a:lnTo>
                  <a:cubicBezTo>
                    <a:pt x="1769" y="6004"/>
                    <a:pt x="4737" y="6038"/>
                    <a:pt x="8607" y="6038"/>
                  </a:cubicBezTo>
                  <a:cubicBezTo>
                    <a:pt x="8981" y="6039"/>
                    <a:pt x="9363" y="6040"/>
                    <a:pt x="9754" y="6040"/>
                  </a:cubicBezTo>
                  <a:cubicBezTo>
                    <a:pt x="20998" y="6040"/>
                    <a:pt x="38977" y="5548"/>
                    <a:pt x="56708" y="2969"/>
                  </a:cubicBezTo>
                  <a:lnTo>
                    <a:pt x="56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2" name="Google Shape;39902;p84"/>
            <p:cNvSpPr/>
            <p:nvPr/>
          </p:nvSpPr>
          <p:spPr>
            <a:xfrm rot="1233297">
              <a:off x="6511371" y="3582766"/>
              <a:ext cx="870656" cy="93171"/>
            </a:xfrm>
            <a:custGeom>
              <a:avLst/>
              <a:gdLst/>
              <a:ahLst/>
              <a:cxnLst/>
              <a:rect l="l" t="t" r="r" b="b"/>
              <a:pathLst>
                <a:path w="56741" h="6072" extrusionOk="0">
                  <a:moveTo>
                    <a:pt x="56741" y="0"/>
                  </a:moveTo>
                  <a:cubicBezTo>
                    <a:pt x="38369" y="2692"/>
                    <a:pt x="19687" y="3172"/>
                    <a:pt x="8570" y="3172"/>
                  </a:cubicBezTo>
                  <a:cubicBezTo>
                    <a:pt x="4668" y="3172"/>
                    <a:pt x="1698" y="3113"/>
                    <a:pt x="0" y="3069"/>
                  </a:cubicBezTo>
                  <a:lnTo>
                    <a:pt x="0" y="6005"/>
                  </a:lnTo>
                  <a:cubicBezTo>
                    <a:pt x="1735" y="6038"/>
                    <a:pt x="4703" y="6071"/>
                    <a:pt x="8573" y="6071"/>
                  </a:cubicBezTo>
                  <a:cubicBezTo>
                    <a:pt x="19714" y="6071"/>
                    <a:pt x="38327" y="5571"/>
                    <a:pt x="56741" y="2969"/>
                  </a:cubicBezTo>
                  <a:lnTo>
                    <a:pt x="56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3" name="Google Shape;39903;p84"/>
            <p:cNvSpPr/>
            <p:nvPr/>
          </p:nvSpPr>
          <p:spPr>
            <a:xfrm rot="1233297">
              <a:off x="6465734" y="3704511"/>
              <a:ext cx="870656" cy="93171"/>
            </a:xfrm>
            <a:custGeom>
              <a:avLst/>
              <a:gdLst/>
              <a:ahLst/>
              <a:cxnLst/>
              <a:rect l="l" t="t" r="r" b="b"/>
              <a:pathLst>
                <a:path w="56741" h="6072" extrusionOk="0">
                  <a:moveTo>
                    <a:pt x="56741" y="0"/>
                  </a:moveTo>
                  <a:cubicBezTo>
                    <a:pt x="38584" y="2685"/>
                    <a:pt x="20124" y="3191"/>
                    <a:pt x="8962" y="3191"/>
                  </a:cubicBezTo>
                  <a:cubicBezTo>
                    <a:pt x="4867" y="3191"/>
                    <a:pt x="1755" y="3123"/>
                    <a:pt x="0" y="3069"/>
                  </a:cubicBezTo>
                  <a:lnTo>
                    <a:pt x="0" y="6004"/>
                  </a:lnTo>
                  <a:cubicBezTo>
                    <a:pt x="1735" y="6038"/>
                    <a:pt x="4703" y="6071"/>
                    <a:pt x="8573" y="6071"/>
                  </a:cubicBezTo>
                  <a:cubicBezTo>
                    <a:pt x="19714" y="6071"/>
                    <a:pt x="38327" y="5571"/>
                    <a:pt x="56741" y="2935"/>
                  </a:cubicBezTo>
                  <a:lnTo>
                    <a:pt x="56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4" name="Google Shape;39904;p84"/>
            <p:cNvSpPr/>
            <p:nvPr/>
          </p:nvSpPr>
          <p:spPr>
            <a:xfrm rot="1233297">
              <a:off x="6645317" y="3217742"/>
              <a:ext cx="868615" cy="111093"/>
            </a:xfrm>
            <a:custGeom>
              <a:avLst/>
              <a:gdLst/>
              <a:ahLst/>
              <a:cxnLst/>
              <a:rect l="l" t="t" r="r" b="b"/>
              <a:pathLst>
                <a:path w="56608" h="7240" extrusionOk="0">
                  <a:moveTo>
                    <a:pt x="5905" y="1"/>
                  </a:moveTo>
                  <a:cubicBezTo>
                    <a:pt x="2702" y="968"/>
                    <a:pt x="301" y="3804"/>
                    <a:pt x="0" y="7239"/>
                  </a:cubicBezTo>
                  <a:lnTo>
                    <a:pt x="56607" y="7239"/>
                  </a:lnTo>
                  <a:cubicBezTo>
                    <a:pt x="56341" y="3770"/>
                    <a:pt x="53906" y="968"/>
                    <a:pt x="50703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5" name="Google Shape;39905;p84"/>
            <p:cNvSpPr/>
            <p:nvPr/>
          </p:nvSpPr>
          <p:spPr>
            <a:xfrm rot="1233297">
              <a:off x="6549944" y="3433403"/>
              <a:ext cx="904951" cy="96056"/>
            </a:xfrm>
            <a:custGeom>
              <a:avLst/>
              <a:gdLst/>
              <a:ahLst/>
              <a:cxnLst/>
              <a:rect l="l" t="t" r="r" b="b"/>
              <a:pathLst>
                <a:path w="58976" h="6260" extrusionOk="0">
                  <a:moveTo>
                    <a:pt x="57533" y="1"/>
                  </a:moveTo>
                  <a:cubicBezTo>
                    <a:pt x="57459" y="1"/>
                    <a:pt x="57384" y="7"/>
                    <a:pt x="57308" y="21"/>
                  </a:cubicBezTo>
                  <a:cubicBezTo>
                    <a:pt x="39786" y="2841"/>
                    <a:pt x="21749" y="3341"/>
                    <a:pt x="11079" y="3341"/>
                  </a:cubicBezTo>
                  <a:cubicBezTo>
                    <a:pt x="5214" y="3341"/>
                    <a:pt x="1574" y="3190"/>
                    <a:pt x="1468" y="3190"/>
                  </a:cubicBezTo>
                  <a:cubicBezTo>
                    <a:pt x="701" y="3190"/>
                    <a:pt x="100" y="3791"/>
                    <a:pt x="34" y="4591"/>
                  </a:cubicBezTo>
                  <a:cubicBezTo>
                    <a:pt x="0" y="5392"/>
                    <a:pt x="601" y="6059"/>
                    <a:pt x="1335" y="6092"/>
                  </a:cubicBezTo>
                  <a:cubicBezTo>
                    <a:pt x="1468" y="6092"/>
                    <a:pt x="5137" y="6259"/>
                    <a:pt x="11008" y="6259"/>
                  </a:cubicBezTo>
                  <a:cubicBezTo>
                    <a:pt x="21782" y="6259"/>
                    <a:pt x="39995" y="5759"/>
                    <a:pt x="57675" y="2890"/>
                  </a:cubicBezTo>
                  <a:cubicBezTo>
                    <a:pt x="58409" y="2757"/>
                    <a:pt x="58976" y="1989"/>
                    <a:pt x="58842" y="1222"/>
                  </a:cubicBezTo>
                  <a:cubicBezTo>
                    <a:pt x="58753" y="504"/>
                    <a:pt x="58180" y="1"/>
                    <a:pt x="57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6" name="Google Shape;39906;p84"/>
            <p:cNvSpPr/>
            <p:nvPr/>
          </p:nvSpPr>
          <p:spPr>
            <a:xfrm rot="1233297">
              <a:off x="6595762" y="3311184"/>
              <a:ext cx="904951" cy="96041"/>
            </a:xfrm>
            <a:custGeom>
              <a:avLst/>
              <a:gdLst/>
              <a:ahLst/>
              <a:cxnLst/>
              <a:rect l="l" t="t" r="r" b="b"/>
              <a:pathLst>
                <a:path w="58976" h="6259" extrusionOk="0">
                  <a:moveTo>
                    <a:pt x="57533" y="1"/>
                  </a:moveTo>
                  <a:cubicBezTo>
                    <a:pt x="57459" y="1"/>
                    <a:pt x="57384" y="7"/>
                    <a:pt x="57308" y="21"/>
                  </a:cubicBezTo>
                  <a:cubicBezTo>
                    <a:pt x="39786" y="2841"/>
                    <a:pt x="21749" y="3341"/>
                    <a:pt x="11079" y="3341"/>
                  </a:cubicBezTo>
                  <a:cubicBezTo>
                    <a:pt x="5214" y="3341"/>
                    <a:pt x="1574" y="3190"/>
                    <a:pt x="1468" y="3190"/>
                  </a:cubicBezTo>
                  <a:cubicBezTo>
                    <a:pt x="701" y="3190"/>
                    <a:pt x="100" y="3791"/>
                    <a:pt x="34" y="4591"/>
                  </a:cubicBezTo>
                  <a:cubicBezTo>
                    <a:pt x="0" y="5392"/>
                    <a:pt x="601" y="6059"/>
                    <a:pt x="1335" y="6092"/>
                  </a:cubicBezTo>
                  <a:cubicBezTo>
                    <a:pt x="1468" y="6092"/>
                    <a:pt x="5137" y="6259"/>
                    <a:pt x="11008" y="6259"/>
                  </a:cubicBezTo>
                  <a:cubicBezTo>
                    <a:pt x="21782" y="6259"/>
                    <a:pt x="39995" y="5759"/>
                    <a:pt x="57675" y="2890"/>
                  </a:cubicBezTo>
                  <a:cubicBezTo>
                    <a:pt x="58409" y="2756"/>
                    <a:pt x="58976" y="1989"/>
                    <a:pt x="58842" y="1222"/>
                  </a:cubicBezTo>
                  <a:cubicBezTo>
                    <a:pt x="58753" y="504"/>
                    <a:pt x="58180" y="1"/>
                    <a:pt x="57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7" name="Google Shape;39907;p84"/>
            <p:cNvSpPr/>
            <p:nvPr/>
          </p:nvSpPr>
          <p:spPr>
            <a:xfrm rot="1233297">
              <a:off x="6504128" y="3555622"/>
              <a:ext cx="904951" cy="96056"/>
            </a:xfrm>
            <a:custGeom>
              <a:avLst/>
              <a:gdLst/>
              <a:ahLst/>
              <a:cxnLst/>
              <a:rect l="l" t="t" r="r" b="b"/>
              <a:pathLst>
                <a:path w="58976" h="6260" extrusionOk="0">
                  <a:moveTo>
                    <a:pt x="57533" y="1"/>
                  </a:moveTo>
                  <a:cubicBezTo>
                    <a:pt x="57459" y="1"/>
                    <a:pt x="57384" y="8"/>
                    <a:pt x="57308" y="21"/>
                  </a:cubicBezTo>
                  <a:cubicBezTo>
                    <a:pt x="39786" y="2841"/>
                    <a:pt x="21749" y="3341"/>
                    <a:pt x="11079" y="3341"/>
                  </a:cubicBezTo>
                  <a:cubicBezTo>
                    <a:pt x="5214" y="3341"/>
                    <a:pt x="1574" y="3190"/>
                    <a:pt x="1468" y="3190"/>
                  </a:cubicBezTo>
                  <a:cubicBezTo>
                    <a:pt x="701" y="3190"/>
                    <a:pt x="100" y="3791"/>
                    <a:pt x="34" y="4591"/>
                  </a:cubicBezTo>
                  <a:cubicBezTo>
                    <a:pt x="0" y="5392"/>
                    <a:pt x="601" y="6059"/>
                    <a:pt x="1335" y="6092"/>
                  </a:cubicBezTo>
                  <a:cubicBezTo>
                    <a:pt x="1468" y="6092"/>
                    <a:pt x="5137" y="6259"/>
                    <a:pt x="11008" y="6259"/>
                  </a:cubicBezTo>
                  <a:cubicBezTo>
                    <a:pt x="21782" y="6259"/>
                    <a:pt x="39995" y="5759"/>
                    <a:pt x="57675" y="2890"/>
                  </a:cubicBezTo>
                  <a:cubicBezTo>
                    <a:pt x="58409" y="2757"/>
                    <a:pt x="58976" y="2023"/>
                    <a:pt x="58842" y="1222"/>
                  </a:cubicBezTo>
                  <a:cubicBezTo>
                    <a:pt x="58753" y="504"/>
                    <a:pt x="58180" y="1"/>
                    <a:pt x="57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8" name="Google Shape;39908;p84"/>
            <p:cNvSpPr/>
            <p:nvPr/>
          </p:nvSpPr>
          <p:spPr>
            <a:xfrm rot="1233297">
              <a:off x="6458313" y="3677841"/>
              <a:ext cx="904951" cy="96056"/>
            </a:xfrm>
            <a:custGeom>
              <a:avLst/>
              <a:gdLst/>
              <a:ahLst/>
              <a:cxnLst/>
              <a:rect l="l" t="t" r="r" b="b"/>
              <a:pathLst>
                <a:path w="58976" h="6260" extrusionOk="0">
                  <a:moveTo>
                    <a:pt x="57533" y="1"/>
                  </a:moveTo>
                  <a:cubicBezTo>
                    <a:pt x="57459" y="1"/>
                    <a:pt x="57384" y="8"/>
                    <a:pt x="57308" y="21"/>
                  </a:cubicBezTo>
                  <a:cubicBezTo>
                    <a:pt x="39786" y="2841"/>
                    <a:pt x="21749" y="3341"/>
                    <a:pt x="11079" y="3341"/>
                  </a:cubicBezTo>
                  <a:cubicBezTo>
                    <a:pt x="5214" y="3341"/>
                    <a:pt x="1574" y="3190"/>
                    <a:pt x="1468" y="3190"/>
                  </a:cubicBezTo>
                  <a:cubicBezTo>
                    <a:pt x="701" y="3190"/>
                    <a:pt x="100" y="3791"/>
                    <a:pt x="34" y="4591"/>
                  </a:cubicBezTo>
                  <a:cubicBezTo>
                    <a:pt x="0" y="5392"/>
                    <a:pt x="601" y="6059"/>
                    <a:pt x="1335" y="6092"/>
                  </a:cubicBezTo>
                  <a:cubicBezTo>
                    <a:pt x="1468" y="6092"/>
                    <a:pt x="5137" y="6259"/>
                    <a:pt x="11008" y="6259"/>
                  </a:cubicBezTo>
                  <a:cubicBezTo>
                    <a:pt x="21782" y="6259"/>
                    <a:pt x="39995" y="5759"/>
                    <a:pt x="57675" y="2890"/>
                  </a:cubicBezTo>
                  <a:cubicBezTo>
                    <a:pt x="58409" y="2757"/>
                    <a:pt x="58976" y="1989"/>
                    <a:pt x="58842" y="1222"/>
                  </a:cubicBezTo>
                  <a:cubicBezTo>
                    <a:pt x="58753" y="504"/>
                    <a:pt x="58180" y="1"/>
                    <a:pt x="57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9" name="Google Shape;39909;p84"/>
            <p:cNvSpPr/>
            <p:nvPr/>
          </p:nvSpPr>
          <p:spPr>
            <a:xfrm rot="1233297">
              <a:off x="7090310" y="3510302"/>
              <a:ext cx="60411" cy="50176"/>
            </a:xfrm>
            <a:custGeom>
              <a:avLst/>
              <a:gdLst/>
              <a:ahLst/>
              <a:cxnLst/>
              <a:rect l="l" t="t" r="r" b="b"/>
              <a:pathLst>
                <a:path w="3937" h="3270" extrusionOk="0">
                  <a:moveTo>
                    <a:pt x="3870" y="0"/>
                  </a:moveTo>
                  <a:cubicBezTo>
                    <a:pt x="2569" y="167"/>
                    <a:pt x="1335" y="267"/>
                    <a:pt x="67" y="334"/>
                  </a:cubicBezTo>
                  <a:cubicBezTo>
                    <a:pt x="34" y="1301"/>
                    <a:pt x="0" y="2302"/>
                    <a:pt x="0" y="3269"/>
                  </a:cubicBezTo>
                  <a:cubicBezTo>
                    <a:pt x="1268" y="3169"/>
                    <a:pt x="2602" y="3036"/>
                    <a:pt x="3936" y="2936"/>
                  </a:cubicBezTo>
                  <a:cubicBezTo>
                    <a:pt x="3936" y="1935"/>
                    <a:pt x="3903" y="968"/>
                    <a:pt x="3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0" name="Google Shape;39910;p84"/>
            <p:cNvSpPr/>
            <p:nvPr/>
          </p:nvSpPr>
          <p:spPr>
            <a:xfrm rot="1233297">
              <a:off x="7141978" y="3389657"/>
              <a:ext cx="48642" cy="48642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2869" y="0"/>
                  </a:moveTo>
                  <a:cubicBezTo>
                    <a:pt x="2002" y="67"/>
                    <a:pt x="1135" y="134"/>
                    <a:pt x="234" y="200"/>
                  </a:cubicBezTo>
                  <a:cubicBezTo>
                    <a:pt x="167" y="1101"/>
                    <a:pt x="101" y="2102"/>
                    <a:pt x="1" y="3169"/>
                  </a:cubicBezTo>
                  <a:cubicBezTo>
                    <a:pt x="1035" y="3069"/>
                    <a:pt x="2069" y="3003"/>
                    <a:pt x="3169" y="2902"/>
                  </a:cubicBezTo>
                  <a:cubicBezTo>
                    <a:pt x="3036" y="1902"/>
                    <a:pt x="2969" y="901"/>
                    <a:pt x="28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1" name="Google Shape;39911;p84"/>
            <p:cNvSpPr/>
            <p:nvPr/>
          </p:nvSpPr>
          <p:spPr>
            <a:xfrm rot="1233297">
              <a:off x="7044284" y="3633176"/>
              <a:ext cx="61439" cy="50176"/>
            </a:xfrm>
            <a:custGeom>
              <a:avLst/>
              <a:gdLst/>
              <a:ahLst/>
              <a:cxnLst/>
              <a:rect l="l" t="t" r="r" b="b"/>
              <a:pathLst>
                <a:path w="4004" h="3270" extrusionOk="0">
                  <a:moveTo>
                    <a:pt x="4003" y="1"/>
                  </a:moveTo>
                  <a:cubicBezTo>
                    <a:pt x="2669" y="134"/>
                    <a:pt x="1268" y="234"/>
                    <a:pt x="0" y="334"/>
                  </a:cubicBezTo>
                  <a:cubicBezTo>
                    <a:pt x="0" y="1302"/>
                    <a:pt x="0" y="2269"/>
                    <a:pt x="34" y="3270"/>
                  </a:cubicBezTo>
                  <a:cubicBezTo>
                    <a:pt x="1335" y="3170"/>
                    <a:pt x="2602" y="3070"/>
                    <a:pt x="3936" y="2936"/>
                  </a:cubicBezTo>
                  <a:cubicBezTo>
                    <a:pt x="3936" y="1969"/>
                    <a:pt x="4003" y="968"/>
                    <a:pt x="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2" name="Google Shape;39912;p84"/>
            <p:cNvSpPr/>
            <p:nvPr/>
          </p:nvSpPr>
          <p:spPr>
            <a:xfrm rot="1233297">
              <a:off x="7002149" y="3755320"/>
              <a:ext cx="53767" cy="49670"/>
            </a:xfrm>
            <a:custGeom>
              <a:avLst/>
              <a:gdLst/>
              <a:ahLst/>
              <a:cxnLst/>
              <a:rect l="l" t="t" r="r" b="b"/>
              <a:pathLst>
                <a:path w="3504" h="3237" extrusionOk="0">
                  <a:moveTo>
                    <a:pt x="3503" y="1"/>
                  </a:moveTo>
                  <a:cubicBezTo>
                    <a:pt x="2336" y="101"/>
                    <a:pt x="1135" y="234"/>
                    <a:pt x="1" y="301"/>
                  </a:cubicBezTo>
                  <a:cubicBezTo>
                    <a:pt x="1" y="935"/>
                    <a:pt x="34" y="1569"/>
                    <a:pt x="101" y="2169"/>
                  </a:cubicBezTo>
                  <a:cubicBezTo>
                    <a:pt x="101" y="2503"/>
                    <a:pt x="134" y="2903"/>
                    <a:pt x="168" y="3237"/>
                  </a:cubicBezTo>
                  <a:cubicBezTo>
                    <a:pt x="1202" y="3136"/>
                    <a:pt x="2302" y="3070"/>
                    <a:pt x="3336" y="2970"/>
                  </a:cubicBezTo>
                  <a:cubicBezTo>
                    <a:pt x="3336" y="2736"/>
                    <a:pt x="3370" y="2436"/>
                    <a:pt x="3370" y="2169"/>
                  </a:cubicBezTo>
                  <a:lnTo>
                    <a:pt x="3503" y="68"/>
                  </a:lnTo>
                  <a:lnTo>
                    <a:pt x="35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3" name="Google Shape;39913;p84"/>
            <p:cNvSpPr/>
            <p:nvPr/>
          </p:nvSpPr>
          <p:spPr>
            <a:xfrm rot="1233297">
              <a:off x="6391208" y="3834550"/>
              <a:ext cx="870149" cy="224719"/>
            </a:xfrm>
            <a:custGeom>
              <a:avLst/>
              <a:gdLst/>
              <a:ahLst/>
              <a:cxnLst/>
              <a:rect l="l" t="t" r="r" b="b"/>
              <a:pathLst>
                <a:path w="56708" h="14645" extrusionOk="0">
                  <a:moveTo>
                    <a:pt x="0" y="0"/>
                  </a:moveTo>
                  <a:cubicBezTo>
                    <a:pt x="0" y="1068"/>
                    <a:pt x="1568" y="4937"/>
                    <a:pt x="6405" y="6572"/>
                  </a:cubicBezTo>
                  <a:cubicBezTo>
                    <a:pt x="11242" y="8240"/>
                    <a:pt x="11642" y="12876"/>
                    <a:pt x="11642" y="12876"/>
                  </a:cubicBezTo>
                  <a:cubicBezTo>
                    <a:pt x="11642" y="12876"/>
                    <a:pt x="13910" y="14578"/>
                    <a:pt x="28254" y="14644"/>
                  </a:cubicBezTo>
                  <a:lnTo>
                    <a:pt x="28487" y="14644"/>
                  </a:lnTo>
                  <a:cubicBezTo>
                    <a:pt x="42831" y="14578"/>
                    <a:pt x="45099" y="12876"/>
                    <a:pt x="45099" y="12876"/>
                  </a:cubicBezTo>
                  <a:cubicBezTo>
                    <a:pt x="45099" y="12876"/>
                    <a:pt x="45466" y="8206"/>
                    <a:pt x="50336" y="6572"/>
                  </a:cubicBezTo>
                  <a:cubicBezTo>
                    <a:pt x="55173" y="4904"/>
                    <a:pt x="56707" y="1035"/>
                    <a:pt x="56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4" name="Google Shape;39914;p84"/>
            <p:cNvSpPr/>
            <p:nvPr/>
          </p:nvSpPr>
          <p:spPr>
            <a:xfrm rot="1233297">
              <a:off x="6426954" y="3841124"/>
              <a:ext cx="870656" cy="21006"/>
            </a:xfrm>
            <a:custGeom>
              <a:avLst/>
              <a:gdLst/>
              <a:ahLst/>
              <a:cxnLst/>
              <a:rect l="l" t="t" r="r" b="b"/>
              <a:pathLst>
                <a:path w="56741" h="1369" extrusionOk="0">
                  <a:moveTo>
                    <a:pt x="0" y="0"/>
                  </a:moveTo>
                  <a:cubicBezTo>
                    <a:pt x="0" y="301"/>
                    <a:pt x="134" y="768"/>
                    <a:pt x="401" y="1368"/>
                  </a:cubicBezTo>
                  <a:lnTo>
                    <a:pt x="56374" y="1368"/>
                  </a:lnTo>
                  <a:cubicBezTo>
                    <a:pt x="56641" y="801"/>
                    <a:pt x="56741" y="301"/>
                    <a:pt x="567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5" name="Google Shape;39915;p84"/>
            <p:cNvSpPr/>
            <p:nvPr/>
          </p:nvSpPr>
          <p:spPr>
            <a:xfrm rot="1233297">
              <a:off x="6625427" y="3959504"/>
              <a:ext cx="528752" cy="48642"/>
            </a:xfrm>
            <a:custGeom>
              <a:avLst/>
              <a:gdLst/>
              <a:ahLst/>
              <a:cxnLst/>
              <a:rect l="l" t="t" r="r" b="b"/>
              <a:pathLst>
                <a:path w="34459" h="3170" extrusionOk="0">
                  <a:moveTo>
                    <a:pt x="25686" y="0"/>
                  </a:moveTo>
                  <a:cubicBezTo>
                    <a:pt x="11509" y="0"/>
                    <a:pt x="1" y="701"/>
                    <a:pt x="1" y="1602"/>
                  </a:cubicBezTo>
                  <a:cubicBezTo>
                    <a:pt x="1" y="2469"/>
                    <a:pt x="11509" y="3169"/>
                    <a:pt x="25686" y="3169"/>
                  </a:cubicBezTo>
                  <a:cubicBezTo>
                    <a:pt x="27320" y="3169"/>
                    <a:pt x="28955" y="3169"/>
                    <a:pt x="30489" y="3136"/>
                  </a:cubicBezTo>
                  <a:cubicBezTo>
                    <a:pt x="31257" y="1969"/>
                    <a:pt x="32457" y="801"/>
                    <a:pt x="34459" y="101"/>
                  </a:cubicBezTo>
                  <a:cubicBezTo>
                    <a:pt x="31724" y="34"/>
                    <a:pt x="28788" y="0"/>
                    <a:pt x="256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16" name="Google Shape;39916;p84"/>
          <p:cNvSpPr/>
          <p:nvPr/>
        </p:nvSpPr>
        <p:spPr>
          <a:xfrm>
            <a:off x="0" y="4035175"/>
            <a:ext cx="7090450" cy="559897"/>
          </a:xfrm>
          <a:custGeom>
            <a:avLst/>
            <a:gdLst/>
            <a:ahLst/>
            <a:cxnLst/>
            <a:rect l="l" t="t" r="r" b="b"/>
            <a:pathLst>
              <a:path w="240701" h="20451" extrusionOk="0">
                <a:moveTo>
                  <a:pt x="239443" y="1"/>
                </a:moveTo>
                <a:lnTo>
                  <a:pt x="239443" y="3402"/>
                </a:lnTo>
                <a:cubicBezTo>
                  <a:pt x="239443" y="12109"/>
                  <a:pt x="232359" y="19192"/>
                  <a:pt x="223652" y="19192"/>
                </a:cubicBezTo>
                <a:lnTo>
                  <a:pt x="102364" y="19192"/>
                </a:lnTo>
                <a:cubicBezTo>
                  <a:pt x="95857" y="19192"/>
                  <a:pt x="89395" y="17116"/>
                  <a:pt x="83677" y="13187"/>
                </a:cubicBezTo>
                <a:cubicBezTo>
                  <a:pt x="82688" y="12508"/>
                  <a:pt x="81652" y="12178"/>
                  <a:pt x="80511" y="12178"/>
                </a:cubicBezTo>
                <a:cubicBezTo>
                  <a:pt x="79368" y="12178"/>
                  <a:pt x="78331" y="12510"/>
                  <a:pt x="77344" y="13187"/>
                </a:cubicBezTo>
                <a:cubicBezTo>
                  <a:pt x="71624" y="17116"/>
                  <a:pt x="65163" y="19192"/>
                  <a:pt x="58656" y="19192"/>
                </a:cubicBezTo>
                <a:lnTo>
                  <a:pt x="0" y="19192"/>
                </a:lnTo>
                <a:lnTo>
                  <a:pt x="0" y="20451"/>
                </a:lnTo>
                <a:lnTo>
                  <a:pt x="58656" y="20451"/>
                </a:lnTo>
                <a:cubicBezTo>
                  <a:pt x="65419" y="20451"/>
                  <a:pt x="72126" y="18297"/>
                  <a:pt x="78057" y="14224"/>
                </a:cubicBezTo>
                <a:cubicBezTo>
                  <a:pt x="78840" y="13688"/>
                  <a:pt x="79620" y="13437"/>
                  <a:pt x="80511" y="13437"/>
                </a:cubicBezTo>
                <a:cubicBezTo>
                  <a:pt x="81403" y="13437"/>
                  <a:pt x="82182" y="13688"/>
                  <a:pt x="82965" y="14224"/>
                </a:cubicBezTo>
                <a:cubicBezTo>
                  <a:pt x="88894" y="18297"/>
                  <a:pt x="95603" y="20451"/>
                  <a:pt x="102364" y="20451"/>
                </a:cubicBezTo>
                <a:lnTo>
                  <a:pt x="223652" y="20451"/>
                </a:lnTo>
                <a:cubicBezTo>
                  <a:pt x="233052" y="20451"/>
                  <a:pt x="240701" y="12803"/>
                  <a:pt x="240701" y="3402"/>
                </a:cubicBezTo>
                <a:lnTo>
                  <a:pt x="240701" y="1"/>
                </a:lnTo>
                <a:close/>
              </a:path>
            </a:pathLst>
          </a:custGeom>
          <a:solidFill>
            <a:srgbClr val="0777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17" name="Google Shape;39917;p84"/>
          <p:cNvSpPr txBox="1">
            <a:spLocks noGrp="1"/>
          </p:cNvSpPr>
          <p:nvPr>
            <p:ph type="title"/>
          </p:nvPr>
        </p:nvSpPr>
        <p:spPr>
          <a:xfrm>
            <a:off x="2498850" y="2671188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Models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39918" name="Google Shape;39918;p84"/>
          <p:cNvSpPr txBox="1">
            <a:spLocks noGrp="1"/>
          </p:cNvSpPr>
          <p:nvPr>
            <p:ph type="title" idx="2"/>
          </p:nvPr>
        </p:nvSpPr>
        <p:spPr>
          <a:xfrm>
            <a:off x="2498850" y="937538"/>
            <a:ext cx="3936600" cy="17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9919" name="Google Shape;39919;p84"/>
          <p:cNvSpPr txBox="1">
            <a:spLocks noGrp="1"/>
          </p:cNvSpPr>
          <p:nvPr>
            <p:ph type="subTitle" idx="1"/>
          </p:nvPr>
        </p:nvSpPr>
        <p:spPr>
          <a:xfrm>
            <a:off x="2498850" y="3438588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O</a:t>
            </a:r>
            <a:r>
              <a:rPr lang="en" dirty="0">
                <a:solidFill>
                  <a:schemeClr val="accent5">
                    <a:lumMod val="75000"/>
                  </a:schemeClr>
                </a:solidFill>
              </a:rPr>
              <a:t>ur deep learning models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48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3" name="Google Shape;38903;p56"/>
          <p:cNvSpPr txBox="1">
            <a:spLocks noGrp="1"/>
          </p:cNvSpPr>
          <p:nvPr>
            <p:ph type="title"/>
          </p:nvPr>
        </p:nvSpPr>
        <p:spPr>
          <a:xfrm>
            <a:off x="943775" y="711588"/>
            <a:ext cx="3637200" cy="14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>
                <a:solidFill>
                  <a:schemeClr val="accent1"/>
                </a:solidFill>
              </a:rPr>
              <a:t>TOPIC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8904" name="Google Shape;38904;p56"/>
          <p:cNvSpPr txBox="1">
            <a:spLocks noGrp="1"/>
          </p:cNvSpPr>
          <p:nvPr>
            <p:ph type="subTitle" idx="1"/>
          </p:nvPr>
        </p:nvSpPr>
        <p:spPr>
          <a:xfrm>
            <a:off x="943775" y="2139013"/>
            <a:ext cx="4007984" cy="24624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" sz="1800" dirty="0">
                <a:solidFill>
                  <a:schemeClr val="accent1">
                    <a:lumMod val="50000"/>
                  </a:schemeClr>
                </a:solidFill>
              </a:rPr>
              <a:t>onosphere </a:t>
            </a:r>
            <a:r>
              <a:rPr lang="en" sz="1800" dirty="0">
                <a:solidFill>
                  <a:schemeClr val="accent1">
                    <a:lumMod val="75000"/>
                  </a:schemeClr>
                </a:solidFill>
              </a:rPr>
              <a:t>represent the most impotant layer in our atmoshphere specially for communication and signal disturbution all over earth so we need to understand everyday actions that affect ionosphere </a:t>
            </a:r>
            <a:endParaRPr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38905" name="Google Shape;38905;p56"/>
          <p:cNvGrpSpPr/>
          <p:nvPr/>
        </p:nvGrpSpPr>
        <p:grpSpPr>
          <a:xfrm>
            <a:off x="5316910" y="1688257"/>
            <a:ext cx="2627889" cy="2628389"/>
            <a:chOff x="5316910" y="1688257"/>
            <a:chExt cx="2627889" cy="2628389"/>
          </a:xfrm>
        </p:grpSpPr>
        <p:sp>
          <p:nvSpPr>
            <p:cNvPr id="38906" name="Google Shape;38906;p56"/>
            <p:cNvSpPr/>
            <p:nvPr/>
          </p:nvSpPr>
          <p:spPr>
            <a:xfrm>
              <a:off x="5316910" y="1688257"/>
              <a:ext cx="2627889" cy="2628389"/>
            </a:xfrm>
            <a:custGeom>
              <a:avLst/>
              <a:gdLst/>
              <a:ahLst/>
              <a:cxnLst/>
              <a:rect l="l" t="t" r="r" b="b"/>
              <a:pathLst>
                <a:path w="110520" h="110541" extrusionOk="0">
                  <a:moveTo>
                    <a:pt x="55260" y="1"/>
                  </a:moveTo>
                  <a:cubicBezTo>
                    <a:pt x="24733" y="1"/>
                    <a:pt x="1" y="24753"/>
                    <a:pt x="1" y="55260"/>
                  </a:cubicBezTo>
                  <a:cubicBezTo>
                    <a:pt x="1" y="85788"/>
                    <a:pt x="24733" y="110540"/>
                    <a:pt x="55260" y="110540"/>
                  </a:cubicBezTo>
                  <a:cubicBezTo>
                    <a:pt x="85788" y="110540"/>
                    <a:pt x="110519" y="85788"/>
                    <a:pt x="110519" y="55260"/>
                  </a:cubicBezTo>
                  <a:cubicBezTo>
                    <a:pt x="110519" y="24753"/>
                    <a:pt x="85788" y="1"/>
                    <a:pt x="55260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7" name="Google Shape;38907;p56"/>
            <p:cNvSpPr/>
            <p:nvPr/>
          </p:nvSpPr>
          <p:spPr>
            <a:xfrm>
              <a:off x="5322878" y="1828996"/>
              <a:ext cx="2605990" cy="2173739"/>
            </a:xfrm>
            <a:custGeom>
              <a:avLst/>
              <a:gdLst/>
              <a:ahLst/>
              <a:cxnLst/>
              <a:rect l="l" t="t" r="r" b="b"/>
              <a:pathLst>
                <a:path w="109599" h="91420" extrusionOk="0">
                  <a:moveTo>
                    <a:pt x="56597" y="2679"/>
                  </a:moveTo>
                  <a:cubicBezTo>
                    <a:pt x="55805" y="2679"/>
                    <a:pt x="55178" y="2798"/>
                    <a:pt x="55197" y="2953"/>
                  </a:cubicBezTo>
                  <a:cubicBezTo>
                    <a:pt x="55197" y="3142"/>
                    <a:pt x="57206" y="3979"/>
                    <a:pt x="58001" y="4083"/>
                  </a:cubicBezTo>
                  <a:cubicBezTo>
                    <a:pt x="58060" y="4091"/>
                    <a:pt x="58119" y="4095"/>
                    <a:pt x="58179" y="4095"/>
                  </a:cubicBezTo>
                  <a:cubicBezTo>
                    <a:pt x="58902" y="4095"/>
                    <a:pt x="59649" y="3546"/>
                    <a:pt x="59842" y="3372"/>
                  </a:cubicBezTo>
                  <a:cubicBezTo>
                    <a:pt x="60031" y="3183"/>
                    <a:pt x="57687" y="2723"/>
                    <a:pt x="56788" y="2681"/>
                  </a:cubicBezTo>
                  <a:cubicBezTo>
                    <a:pt x="56723" y="2680"/>
                    <a:pt x="56659" y="2679"/>
                    <a:pt x="56597" y="2679"/>
                  </a:cubicBezTo>
                  <a:close/>
                  <a:moveTo>
                    <a:pt x="70680" y="3060"/>
                  </a:moveTo>
                  <a:cubicBezTo>
                    <a:pt x="70190" y="3060"/>
                    <a:pt x="69632" y="3468"/>
                    <a:pt x="69656" y="4083"/>
                  </a:cubicBezTo>
                  <a:cubicBezTo>
                    <a:pt x="69824" y="4251"/>
                    <a:pt x="69974" y="4313"/>
                    <a:pt x="70116" y="4313"/>
                  </a:cubicBezTo>
                  <a:cubicBezTo>
                    <a:pt x="70498" y="4313"/>
                    <a:pt x="70825" y="3869"/>
                    <a:pt x="71302" y="3869"/>
                  </a:cubicBezTo>
                  <a:cubicBezTo>
                    <a:pt x="71331" y="3869"/>
                    <a:pt x="71362" y="3870"/>
                    <a:pt x="71392" y="3874"/>
                  </a:cubicBezTo>
                  <a:cubicBezTo>
                    <a:pt x="71392" y="3301"/>
                    <a:pt x="71056" y="3060"/>
                    <a:pt x="70680" y="3060"/>
                  </a:cubicBezTo>
                  <a:close/>
                  <a:moveTo>
                    <a:pt x="83920" y="3768"/>
                  </a:moveTo>
                  <a:cubicBezTo>
                    <a:pt x="83901" y="3768"/>
                    <a:pt x="83882" y="3768"/>
                    <a:pt x="83863" y="3769"/>
                  </a:cubicBezTo>
                  <a:cubicBezTo>
                    <a:pt x="83047" y="3832"/>
                    <a:pt x="82398" y="4083"/>
                    <a:pt x="82398" y="4313"/>
                  </a:cubicBezTo>
                  <a:cubicBezTo>
                    <a:pt x="82381" y="4502"/>
                    <a:pt x="83595" y="4676"/>
                    <a:pt x="84336" y="4676"/>
                  </a:cubicBezTo>
                  <a:cubicBezTo>
                    <a:pt x="84501" y="4676"/>
                    <a:pt x="84642" y="4667"/>
                    <a:pt x="84742" y="4648"/>
                  </a:cubicBezTo>
                  <a:cubicBezTo>
                    <a:pt x="85252" y="4546"/>
                    <a:pt x="84668" y="3768"/>
                    <a:pt x="83920" y="3768"/>
                  </a:cubicBezTo>
                  <a:close/>
                  <a:moveTo>
                    <a:pt x="53970" y="3266"/>
                  </a:moveTo>
                  <a:cubicBezTo>
                    <a:pt x="53549" y="3266"/>
                    <a:pt x="52929" y="3630"/>
                    <a:pt x="53021" y="3832"/>
                  </a:cubicBezTo>
                  <a:cubicBezTo>
                    <a:pt x="53042" y="3886"/>
                    <a:pt x="53029" y="3906"/>
                    <a:pt x="52991" y="3906"/>
                  </a:cubicBezTo>
                  <a:cubicBezTo>
                    <a:pt x="52875" y="3906"/>
                    <a:pt x="52524" y="3716"/>
                    <a:pt x="52178" y="3716"/>
                  </a:cubicBezTo>
                  <a:cubicBezTo>
                    <a:pt x="52065" y="3716"/>
                    <a:pt x="51953" y="3737"/>
                    <a:pt x="51850" y="3790"/>
                  </a:cubicBezTo>
                  <a:cubicBezTo>
                    <a:pt x="51327" y="4083"/>
                    <a:pt x="51159" y="4983"/>
                    <a:pt x="51431" y="5088"/>
                  </a:cubicBezTo>
                  <a:cubicBezTo>
                    <a:pt x="51661" y="5234"/>
                    <a:pt x="51850" y="5966"/>
                    <a:pt x="51850" y="6092"/>
                  </a:cubicBezTo>
                  <a:cubicBezTo>
                    <a:pt x="51850" y="6138"/>
                    <a:pt x="51952" y="6159"/>
                    <a:pt x="52101" y="6159"/>
                  </a:cubicBezTo>
                  <a:cubicBezTo>
                    <a:pt x="52421" y="6159"/>
                    <a:pt x="52954" y="6061"/>
                    <a:pt x="53126" y="5904"/>
                  </a:cubicBezTo>
                  <a:cubicBezTo>
                    <a:pt x="53153" y="5883"/>
                    <a:pt x="53176" y="5873"/>
                    <a:pt x="53197" y="5873"/>
                  </a:cubicBezTo>
                  <a:cubicBezTo>
                    <a:pt x="53384" y="5873"/>
                    <a:pt x="53312" y="6663"/>
                    <a:pt x="53105" y="6908"/>
                  </a:cubicBezTo>
                  <a:cubicBezTo>
                    <a:pt x="52833" y="7159"/>
                    <a:pt x="53189" y="7682"/>
                    <a:pt x="53461" y="7703"/>
                  </a:cubicBezTo>
                  <a:cubicBezTo>
                    <a:pt x="53754" y="7766"/>
                    <a:pt x="54151" y="8414"/>
                    <a:pt x="54423" y="8414"/>
                  </a:cubicBezTo>
                  <a:cubicBezTo>
                    <a:pt x="54716" y="8414"/>
                    <a:pt x="55218" y="7285"/>
                    <a:pt x="55323" y="6866"/>
                  </a:cubicBezTo>
                  <a:cubicBezTo>
                    <a:pt x="55359" y="6720"/>
                    <a:pt x="55501" y="6668"/>
                    <a:pt x="55688" y="6668"/>
                  </a:cubicBezTo>
                  <a:cubicBezTo>
                    <a:pt x="56036" y="6668"/>
                    <a:pt x="56544" y="6847"/>
                    <a:pt x="56829" y="6929"/>
                  </a:cubicBezTo>
                  <a:cubicBezTo>
                    <a:pt x="56846" y="6933"/>
                    <a:pt x="56862" y="6936"/>
                    <a:pt x="56878" y="6936"/>
                  </a:cubicBezTo>
                  <a:cubicBezTo>
                    <a:pt x="57300" y="6936"/>
                    <a:pt x="57420" y="5371"/>
                    <a:pt x="56976" y="5129"/>
                  </a:cubicBezTo>
                  <a:cubicBezTo>
                    <a:pt x="56495" y="4878"/>
                    <a:pt x="55888" y="4983"/>
                    <a:pt x="55700" y="4816"/>
                  </a:cubicBezTo>
                  <a:cubicBezTo>
                    <a:pt x="55469" y="4627"/>
                    <a:pt x="55176" y="4439"/>
                    <a:pt x="54925" y="4418"/>
                  </a:cubicBezTo>
                  <a:cubicBezTo>
                    <a:pt x="54716" y="4397"/>
                    <a:pt x="54507" y="3414"/>
                    <a:pt x="54130" y="3288"/>
                  </a:cubicBezTo>
                  <a:cubicBezTo>
                    <a:pt x="54082" y="3273"/>
                    <a:pt x="54028" y="3266"/>
                    <a:pt x="53970" y="3266"/>
                  </a:cubicBezTo>
                  <a:close/>
                  <a:moveTo>
                    <a:pt x="28454" y="1216"/>
                  </a:moveTo>
                  <a:cubicBezTo>
                    <a:pt x="28314" y="1216"/>
                    <a:pt x="26033" y="2440"/>
                    <a:pt x="23938" y="3623"/>
                  </a:cubicBezTo>
                  <a:cubicBezTo>
                    <a:pt x="21531" y="5276"/>
                    <a:pt x="19251" y="7117"/>
                    <a:pt x="17116" y="9105"/>
                  </a:cubicBezTo>
                  <a:cubicBezTo>
                    <a:pt x="17765" y="9042"/>
                    <a:pt x="18811" y="8917"/>
                    <a:pt x="19230" y="8833"/>
                  </a:cubicBezTo>
                  <a:cubicBezTo>
                    <a:pt x="19878" y="8728"/>
                    <a:pt x="20987" y="8540"/>
                    <a:pt x="21071" y="8373"/>
                  </a:cubicBezTo>
                  <a:cubicBezTo>
                    <a:pt x="21113" y="8205"/>
                    <a:pt x="21113" y="7766"/>
                    <a:pt x="21008" y="7598"/>
                  </a:cubicBezTo>
                  <a:lnTo>
                    <a:pt x="21322" y="7598"/>
                  </a:lnTo>
                  <a:cubicBezTo>
                    <a:pt x="21594" y="7598"/>
                    <a:pt x="22013" y="6217"/>
                    <a:pt x="22264" y="5904"/>
                  </a:cubicBezTo>
                  <a:cubicBezTo>
                    <a:pt x="22536" y="5590"/>
                    <a:pt x="24042" y="5108"/>
                    <a:pt x="24419" y="4878"/>
                  </a:cubicBezTo>
                  <a:cubicBezTo>
                    <a:pt x="24774" y="4669"/>
                    <a:pt x="25549" y="3916"/>
                    <a:pt x="25883" y="3811"/>
                  </a:cubicBezTo>
                  <a:cubicBezTo>
                    <a:pt x="26197" y="3707"/>
                    <a:pt x="26637" y="2995"/>
                    <a:pt x="26553" y="2870"/>
                  </a:cubicBezTo>
                  <a:cubicBezTo>
                    <a:pt x="26511" y="2744"/>
                    <a:pt x="27578" y="2054"/>
                    <a:pt x="27997" y="1907"/>
                  </a:cubicBezTo>
                  <a:cubicBezTo>
                    <a:pt x="28415" y="1719"/>
                    <a:pt x="28624" y="1259"/>
                    <a:pt x="28457" y="1217"/>
                  </a:cubicBezTo>
                  <a:cubicBezTo>
                    <a:pt x="28456" y="1216"/>
                    <a:pt x="28455" y="1216"/>
                    <a:pt x="28454" y="1216"/>
                  </a:cubicBezTo>
                  <a:close/>
                  <a:moveTo>
                    <a:pt x="73861" y="6971"/>
                  </a:moveTo>
                  <a:cubicBezTo>
                    <a:pt x="73694" y="6971"/>
                    <a:pt x="73485" y="7180"/>
                    <a:pt x="73443" y="7264"/>
                  </a:cubicBezTo>
                  <a:cubicBezTo>
                    <a:pt x="73401" y="7347"/>
                    <a:pt x="71413" y="7808"/>
                    <a:pt x="70806" y="8101"/>
                  </a:cubicBezTo>
                  <a:cubicBezTo>
                    <a:pt x="70179" y="8393"/>
                    <a:pt x="69467" y="8854"/>
                    <a:pt x="69237" y="9126"/>
                  </a:cubicBezTo>
                  <a:cubicBezTo>
                    <a:pt x="68965" y="9377"/>
                    <a:pt x="68547" y="11344"/>
                    <a:pt x="68400" y="11574"/>
                  </a:cubicBezTo>
                  <a:cubicBezTo>
                    <a:pt x="68233" y="11783"/>
                    <a:pt x="69049" y="12599"/>
                    <a:pt x="69425" y="12829"/>
                  </a:cubicBezTo>
                  <a:cubicBezTo>
                    <a:pt x="69589" y="12926"/>
                    <a:pt x="69784" y="12955"/>
                    <a:pt x="69959" y="12955"/>
                  </a:cubicBezTo>
                  <a:cubicBezTo>
                    <a:pt x="70164" y="12955"/>
                    <a:pt x="70341" y="12915"/>
                    <a:pt x="70409" y="12892"/>
                  </a:cubicBezTo>
                  <a:cubicBezTo>
                    <a:pt x="70534" y="12829"/>
                    <a:pt x="70221" y="11469"/>
                    <a:pt x="70053" y="10988"/>
                  </a:cubicBezTo>
                  <a:cubicBezTo>
                    <a:pt x="69823" y="10507"/>
                    <a:pt x="71392" y="9628"/>
                    <a:pt x="71811" y="9209"/>
                  </a:cubicBezTo>
                  <a:cubicBezTo>
                    <a:pt x="72229" y="8791"/>
                    <a:pt x="73945" y="8205"/>
                    <a:pt x="74154" y="7766"/>
                  </a:cubicBezTo>
                  <a:cubicBezTo>
                    <a:pt x="74343" y="7326"/>
                    <a:pt x="74029" y="6971"/>
                    <a:pt x="73861" y="6971"/>
                  </a:cubicBezTo>
                  <a:close/>
                  <a:moveTo>
                    <a:pt x="42959" y="15399"/>
                  </a:moveTo>
                  <a:cubicBezTo>
                    <a:pt x="42822" y="15399"/>
                    <a:pt x="42662" y="16190"/>
                    <a:pt x="42434" y="16324"/>
                  </a:cubicBezTo>
                  <a:cubicBezTo>
                    <a:pt x="42196" y="16426"/>
                    <a:pt x="42428" y="16555"/>
                    <a:pt x="42590" y="16555"/>
                  </a:cubicBezTo>
                  <a:cubicBezTo>
                    <a:pt x="42628" y="16555"/>
                    <a:pt x="42662" y="16548"/>
                    <a:pt x="42685" y="16533"/>
                  </a:cubicBezTo>
                  <a:cubicBezTo>
                    <a:pt x="42694" y="16524"/>
                    <a:pt x="42701" y="16520"/>
                    <a:pt x="42706" y="16520"/>
                  </a:cubicBezTo>
                  <a:cubicBezTo>
                    <a:pt x="42773" y="16520"/>
                    <a:pt x="42675" y="17029"/>
                    <a:pt x="42560" y="17202"/>
                  </a:cubicBezTo>
                  <a:cubicBezTo>
                    <a:pt x="42434" y="17412"/>
                    <a:pt x="43376" y="17537"/>
                    <a:pt x="43480" y="17851"/>
                  </a:cubicBezTo>
                  <a:cubicBezTo>
                    <a:pt x="43575" y="18136"/>
                    <a:pt x="43911" y="18317"/>
                    <a:pt x="44238" y="18317"/>
                  </a:cubicBezTo>
                  <a:cubicBezTo>
                    <a:pt x="44272" y="18317"/>
                    <a:pt x="44305" y="18315"/>
                    <a:pt x="44338" y="18311"/>
                  </a:cubicBezTo>
                  <a:cubicBezTo>
                    <a:pt x="44715" y="18248"/>
                    <a:pt x="45447" y="17851"/>
                    <a:pt x="45698" y="17830"/>
                  </a:cubicBezTo>
                  <a:cubicBezTo>
                    <a:pt x="45928" y="17809"/>
                    <a:pt x="46221" y="16491"/>
                    <a:pt x="46075" y="16219"/>
                  </a:cubicBezTo>
                  <a:cubicBezTo>
                    <a:pt x="45928" y="15963"/>
                    <a:pt x="44965" y="15947"/>
                    <a:pt x="44544" y="15947"/>
                  </a:cubicBezTo>
                  <a:cubicBezTo>
                    <a:pt x="44484" y="15947"/>
                    <a:pt x="44435" y="15947"/>
                    <a:pt x="44401" y="15947"/>
                  </a:cubicBezTo>
                  <a:cubicBezTo>
                    <a:pt x="44108" y="15926"/>
                    <a:pt x="43187" y="15633"/>
                    <a:pt x="42999" y="15424"/>
                  </a:cubicBezTo>
                  <a:cubicBezTo>
                    <a:pt x="42986" y="15407"/>
                    <a:pt x="42972" y="15399"/>
                    <a:pt x="42959" y="15399"/>
                  </a:cubicBezTo>
                  <a:close/>
                  <a:moveTo>
                    <a:pt x="16980" y="17313"/>
                  </a:moveTo>
                  <a:cubicBezTo>
                    <a:pt x="16781" y="17313"/>
                    <a:pt x="16305" y="17723"/>
                    <a:pt x="16154" y="17893"/>
                  </a:cubicBezTo>
                  <a:cubicBezTo>
                    <a:pt x="15966" y="18060"/>
                    <a:pt x="16112" y="18960"/>
                    <a:pt x="16489" y="18981"/>
                  </a:cubicBezTo>
                  <a:cubicBezTo>
                    <a:pt x="16491" y="18981"/>
                    <a:pt x="16494" y="18981"/>
                    <a:pt x="16497" y="18981"/>
                  </a:cubicBezTo>
                  <a:cubicBezTo>
                    <a:pt x="16819" y="18981"/>
                    <a:pt x="17323" y="17873"/>
                    <a:pt x="17739" y="17873"/>
                  </a:cubicBezTo>
                  <a:cubicBezTo>
                    <a:pt x="17784" y="17873"/>
                    <a:pt x="17827" y="17886"/>
                    <a:pt x="17870" y="17914"/>
                  </a:cubicBezTo>
                  <a:cubicBezTo>
                    <a:pt x="18174" y="18102"/>
                    <a:pt x="18418" y="18210"/>
                    <a:pt x="18519" y="18210"/>
                  </a:cubicBezTo>
                  <a:cubicBezTo>
                    <a:pt x="18563" y="18210"/>
                    <a:pt x="18579" y="18189"/>
                    <a:pt x="18560" y="18144"/>
                  </a:cubicBezTo>
                  <a:cubicBezTo>
                    <a:pt x="18476" y="17976"/>
                    <a:pt x="17200" y="17432"/>
                    <a:pt x="17033" y="17328"/>
                  </a:cubicBezTo>
                  <a:cubicBezTo>
                    <a:pt x="17019" y="17318"/>
                    <a:pt x="17001" y="17313"/>
                    <a:pt x="16980" y="17313"/>
                  </a:cubicBezTo>
                  <a:close/>
                  <a:moveTo>
                    <a:pt x="40561" y="1"/>
                  </a:moveTo>
                  <a:cubicBezTo>
                    <a:pt x="40266" y="1"/>
                    <a:pt x="38846" y="443"/>
                    <a:pt x="38108" y="443"/>
                  </a:cubicBezTo>
                  <a:cubicBezTo>
                    <a:pt x="38092" y="443"/>
                    <a:pt x="38076" y="443"/>
                    <a:pt x="38061" y="442"/>
                  </a:cubicBezTo>
                  <a:cubicBezTo>
                    <a:pt x="37966" y="440"/>
                    <a:pt x="37854" y="438"/>
                    <a:pt x="37728" y="438"/>
                  </a:cubicBezTo>
                  <a:cubicBezTo>
                    <a:pt x="36882" y="438"/>
                    <a:pt x="35457" y="498"/>
                    <a:pt x="35111" y="589"/>
                  </a:cubicBezTo>
                  <a:cubicBezTo>
                    <a:pt x="34713" y="694"/>
                    <a:pt x="34420" y="1489"/>
                    <a:pt x="34483" y="1740"/>
                  </a:cubicBezTo>
                  <a:cubicBezTo>
                    <a:pt x="34525" y="2033"/>
                    <a:pt x="32725" y="2012"/>
                    <a:pt x="32160" y="2033"/>
                  </a:cubicBezTo>
                  <a:cubicBezTo>
                    <a:pt x="31575" y="2033"/>
                    <a:pt x="28520" y="2681"/>
                    <a:pt x="27725" y="3142"/>
                  </a:cubicBezTo>
                  <a:cubicBezTo>
                    <a:pt x="26951" y="3581"/>
                    <a:pt x="26323" y="4711"/>
                    <a:pt x="26574" y="4711"/>
                  </a:cubicBezTo>
                  <a:cubicBezTo>
                    <a:pt x="26846" y="4732"/>
                    <a:pt x="26134" y="5360"/>
                    <a:pt x="25716" y="5506"/>
                  </a:cubicBezTo>
                  <a:cubicBezTo>
                    <a:pt x="25298" y="5673"/>
                    <a:pt x="24272" y="5715"/>
                    <a:pt x="24021" y="5945"/>
                  </a:cubicBezTo>
                  <a:cubicBezTo>
                    <a:pt x="23791" y="6196"/>
                    <a:pt x="24272" y="6343"/>
                    <a:pt x="24356" y="6531"/>
                  </a:cubicBezTo>
                  <a:cubicBezTo>
                    <a:pt x="24380" y="6564"/>
                    <a:pt x="24412" y="6576"/>
                    <a:pt x="24451" y="6576"/>
                  </a:cubicBezTo>
                  <a:cubicBezTo>
                    <a:pt x="24545" y="6576"/>
                    <a:pt x="24678" y="6507"/>
                    <a:pt x="24822" y="6507"/>
                  </a:cubicBezTo>
                  <a:cubicBezTo>
                    <a:pt x="24882" y="6507"/>
                    <a:pt x="24943" y="6519"/>
                    <a:pt x="25005" y="6552"/>
                  </a:cubicBezTo>
                  <a:cubicBezTo>
                    <a:pt x="25277" y="6720"/>
                    <a:pt x="26155" y="6782"/>
                    <a:pt x="26406" y="6866"/>
                  </a:cubicBezTo>
                  <a:cubicBezTo>
                    <a:pt x="26637" y="6971"/>
                    <a:pt x="25632" y="7159"/>
                    <a:pt x="25172" y="7180"/>
                  </a:cubicBezTo>
                  <a:cubicBezTo>
                    <a:pt x="24691" y="7201"/>
                    <a:pt x="24795" y="8121"/>
                    <a:pt x="25193" y="8247"/>
                  </a:cubicBezTo>
                  <a:cubicBezTo>
                    <a:pt x="25456" y="8344"/>
                    <a:pt x="25965" y="8431"/>
                    <a:pt x="26311" y="8431"/>
                  </a:cubicBezTo>
                  <a:cubicBezTo>
                    <a:pt x="26488" y="8431"/>
                    <a:pt x="26622" y="8408"/>
                    <a:pt x="26658" y="8352"/>
                  </a:cubicBezTo>
                  <a:cubicBezTo>
                    <a:pt x="26676" y="8326"/>
                    <a:pt x="26724" y="8315"/>
                    <a:pt x="26793" y="8315"/>
                  </a:cubicBezTo>
                  <a:cubicBezTo>
                    <a:pt x="27115" y="8315"/>
                    <a:pt x="27897" y="8551"/>
                    <a:pt x="28311" y="8603"/>
                  </a:cubicBezTo>
                  <a:cubicBezTo>
                    <a:pt x="28771" y="8645"/>
                    <a:pt x="29147" y="9858"/>
                    <a:pt x="29294" y="10109"/>
                  </a:cubicBezTo>
                  <a:cubicBezTo>
                    <a:pt x="29461" y="10381"/>
                    <a:pt x="29482" y="11281"/>
                    <a:pt x="29440" y="11553"/>
                  </a:cubicBezTo>
                  <a:cubicBezTo>
                    <a:pt x="29405" y="11768"/>
                    <a:pt x="30045" y="12152"/>
                    <a:pt x="30321" y="12152"/>
                  </a:cubicBezTo>
                  <a:cubicBezTo>
                    <a:pt x="30367" y="12152"/>
                    <a:pt x="30403" y="12142"/>
                    <a:pt x="30424" y="12118"/>
                  </a:cubicBezTo>
                  <a:cubicBezTo>
                    <a:pt x="30443" y="12101"/>
                    <a:pt x="30459" y="12094"/>
                    <a:pt x="30472" y="12094"/>
                  </a:cubicBezTo>
                  <a:cubicBezTo>
                    <a:pt x="30571" y="12094"/>
                    <a:pt x="30493" y="12516"/>
                    <a:pt x="30212" y="12516"/>
                  </a:cubicBezTo>
                  <a:cubicBezTo>
                    <a:pt x="30206" y="12516"/>
                    <a:pt x="30200" y="12516"/>
                    <a:pt x="30194" y="12515"/>
                  </a:cubicBezTo>
                  <a:cubicBezTo>
                    <a:pt x="30190" y="12515"/>
                    <a:pt x="30187" y="12515"/>
                    <a:pt x="30184" y="12515"/>
                  </a:cubicBezTo>
                  <a:cubicBezTo>
                    <a:pt x="29863" y="12515"/>
                    <a:pt x="30073" y="13521"/>
                    <a:pt x="30508" y="13645"/>
                  </a:cubicBezTo>
                  <a:cubicBezTo>
                    <a:pt x="30926" y="13792"/>
                    <a:pt x="30633" y="14399"/>
                    <a:pt x="30403" y="14608"/>
                  </a:cubicBezTo>
                  <a:cubicBezTo>
                    <a:pt x="30131" y="14796"/>
                    <a:pt x="30298" y="15403"/>
                    <a:pt x="30026" y="15612"/>
                  </a:cubicBezTo>
                  <a:cubicBezTo>
                    <a:pt x="29775" y="15821"/>
                    <a:pt x="30947" y="17830"/>
                    <a:pt x="30947" y="18876"/>
                  </a:cubicBezTo>
                  <a:cubicBezTo>
                    <a:pt x="30947" y="19922"/>
                    <a:pt x="31596" y="20759"/>
                    <a:pt x="31847" y="20759"/>
                  </a:cubicBezTo>
                  <a:cubicBezTo>
                    <a:pt x="32098" y="20759"/>
                    <a:pt x="32935" y="20969"/>
                    <a:pt x="33039" y="21178"/>
                  </a:cubicBezTo>
                  <a:cubicBezTo>
                    <a:pt x="33061" y="21222"/>
                    <a:pt x="33097" y="21240"/>
                    <a:pt x="33141" y="21240"/>
                  </a:cubicBezTo>
                  <a:cubicBezTo>
                    <a:pt x="33308" y="21240"/>
                    <a:pt x="33597" y="20980"/>
                    <a:pt x="33730" y="20864"/>
                  </a:cubicBezTo>
                  <a:cubicBezTo>
                    <a:pt x="33876" y="20697"/>
                    <a:pt x="34211" y="20173"/>
                    <a:pt x="34483" y="19755"/>
                  </a:cubicBezTo>
                  <a:cubicBezTo>
                    <a:pt x="34734" y="19316"/>
                    <a:pt x="35320" y="17244"/>
                    <a:pt x="35404" y="17014"/>
                  </a:cubicBezTo>
                  <a:cubicBezTo>
                    <a:pt x="35466" y="16784"/>
                    <a:pt x="36450" y="16930"/>
                    <a:pt x="36680" y="16805"/>
                  </a:cubicBezTo>
                  <a:cubicBezTo>
                    <a:pt x="36889" y="16700"/>
                    <a:pt x="37538" y="16177"/>
                    <a:pt x="37726" y="16052"/>
                  </a:cubicBezTo>
                  <a:cubicBezTo>
                    <a:pt x="37914" y="15884"/>
                    <a:pt x="39295" y="15319"/>
                    <a:pt x="39693" y="15026"/>
                  </a:cubicBezTo>
                  <a:cubicBezTo>
                    <a:pt x="40049" y="14775"/>
                    <a:pt x="40697" y="13562"/>
                    <a:pt x="40990" y="13331"/>
                  </a:cubicBezTo>
                  <a:cubicBezTo>
                    <a:pt x="41283" y="13080"/>
                    <a:pt x="40844" y="13143"/>
                    <a:pt x="40467" y="12913"/>
                  </a:cubicBezTo>
                  <a:cubicBezTo>
                    <a:pt x="40111" y="12683"/>
                    <a:pt x="40258" y="12369"/>
                    <a:pt x="40363" y="12264"/>
                  </a:cubicBezTo>
                  <a:cubicBezTo>
                    <a:pt x="40379" y="12248"/>
                    <a:pt x="40419" y="12241"/>
                    <a:pt x="40477" y="12241"/>
                  </a:cubicBezTo>
                  <a:cubicBezTo>
                    <a:pt x="40798" y="12241"/>
                    <a:pt x="41658" y="12458"/>
                    <a:pt x="41995" y="12599"/>
                  </a:cubicBezTo>
                  <a:cubicBezTo>
                    <a:pt x="42042" y="12620"/>
                    <a:pt x="42095" y="12630"/>
                    <a:pt x="42151" y="12630"/>
                  </a:cubicBezTo>
                  <a:cubicBezTo>
                    <a:pt x="42540" y="12630"/>
                    <a:pt x="43069" y="12175"/>
                    <a:pt x="42832" y="11992"/>
                  </a:cubicBezTo>
                  <a:cubicBezTo>
                    <a:pt x="42660" y="11870"/>
                    <a:pt x="42639" y="11819"/>
                    <a:pt x="42681" y="11819"/>
                  </a:cubicBezTo>
                  <a:cubicBezTo>
                    <a:pt x="42710" y="11819"/>
                    <a:pt x="42771" y="11844"/>
                    <a:pt x="42832" y="11888"/>
                  </a:cubicBezTo>
                  <a:cubicBezTo>
                    <a:pt x="42838" y="11892"/>
                    <a:pt x="42845" y="11894"/>
                    <a:pt x="42851" y="11894"/>
                  </a:cubicBezTo>
                  <a:cubicBezTo>
                    <a:pt x="42972" y="11894"/>
                    <a:pt x="43096" y="11209"/>
                    <a:pt x="42957" y="11051"/>
                  </a:cubicBezTo>
                  <a:cubicBezTo>
                    <a:pt x="42790" y="10904"/>
                    <a:pt x="44087" y="9963"/>
                    <a:pt x="43878" y="9105"/>
                  </a:cubicBezTo>
                  <a:cubicBezTo>
                    <a:pt x="43627" y="8205"/>
                    <a:pt x="44212" y="7285"/>
                    <a:pt x="44568" y="7285"/>
                  </a:cubicBezTo>
                  <a:cubicBezTo>
                    <a:pt x="44924" y="7285"/>
                    <a:pt x="44819" y="6301"/>
                    <a:pt x="44422" y="6196"/>
                  </a:cubicBezTo>
                  <a:cubicBezTo>
                    <a:pt x="44003" y="6092"/>
                    <a:pt x="44401" y="6008"/>
                    <a:pt x="44547" y="5883"/>
                  </a:cubicBezTo>
                  <a:cubicBezTo>
                    <a:pt x="44715" y="5757"/>
                    <a:pt x="44882" y="4857"/>
                    <a:pt x="44819" y="4669"/>
                  </a:cubicBezTo>
                  <a:cubicBezTo>
                    <a:pt x="44715" y="4502"/>
                    <a:pt x="45447" y="4313"/>
                    <a:pt x="45573" y="4104"/>
                  </a:cubicBezTo>
                  <a:cubicBezTo>
                    <a:pt x="45698" y="3895"/>
                    <a:pt x="46535" y="3497"/>
                    <a:pt x="46828" y="3455"/>
                  </a:cubicBezTo>
                  <a:cubicBezTo>
                    <a:pt x="47076" y="3290"/>
                    <a:pt x="47242" y="2555"/>
                    <a:pt x="46945" y="2555"/>
                  </a:cubicBezTo>
                  <a:cubicBezTo>
                    <a:pt x="46941" y="2555"/>
                    <a:pt x="46937" y="2555"/>
                    <a:pt x="46933" y="2556"/>
                  </a:cubicBezTo>
                  <a:cubicBezTo>
                    <a:pt x="46912" y="2557"/>
                    <a:pt x="46890" y="2558"/>
                    <a:pt x="46866" y="2558"/>
                  </a:cubicBezTo>
                  <a:cubicBezTo>
                    <a:pt x="46514" y="2558"/>
                    <a:pt x="45774" y="2419"/>
                    <a:pt x="45656" y="2263"/>
                  </a:cubicBezTo>
                  <a:cubicBezTo>
                    <a:pt x="45556" y="2163"/>
                    <a:pt x="44935" y="2072"/>
                    <a:pt x="44447" y="2072"/>
                  </a:cubicBezTo>
                  <a:cubicBezTo>
                    <a:pt x="44222" y="2072"/>
                    <a:pt x="44025" y="2091"/>
                    <a:pt x="43920" y="2137"/>
                  </a:cubicBezTo>
                  <a:cubicBezTo>
                    <a:pt x="43893" y="2150"/>
                    <a:pt x="43870" y="2156"/>
                    <a:pt x="43849" y="2156"/>
                  </a:cubicBezTo>
                  <a:cubicBezTo>
                    <a:pt x="43603" y="2156"/>
                    <a:pt x="43853" y="1272"/>
                    <a:pt x="44317" y="1175"/>
                  </a:cubicBezTo>
                  <a:cubicBezTo>
                    <a:pt x="44819" y="1070"/>
                    <a:pt x="44401" y="359"/>
                    <a:pt x="43878" y="359"/>
                  </a:cubicBezTo>
                  <a:cubicBezTo>
                    <a:pt x="43442" y="359"/>
                    <a:pt x="42454" y="213"/>
                    <a:pt x="41955" y="213"/>
                  </a:cubicBezTo>
                  <a:cubicBezTo>
                    <a:pt x="41855" y="213"/>
                    <a:pt x="41775" y="219"/>
                    <a:pt x="41723" y="233"/>
                  </a:cubicBezTo>
                  <a:cubicBezTo>
                    <a:pt x="41684" y="244"/>
                    <a:pt x="41640" y="248"/>
                    <a:pt x="41593" y="248"/>
                  </a:cubicBezTo>
                  <a:cubicBezTo>
                    <a:pt x="41264" y="248"/>
                    <a:pt x="40776" y="21"/>
                    <a:pt x="40593" y="3"/>
                  </a:cubicBezTo>
                  <a:cubicBezTo>
                    <a:pt x="40584" y="1"/>
                    <a:pt x="40574" y="1"/>
                    <a:pt x="40561" y="1"/>
                  </a:cubicBezTo>
                  <a:close/>
                  <a:moveTo>
                    <a:pt x="44443" y="24421"/>
                  </a:moveTo>
                  <a:cubicBezTo>
                    <a:pt x="44301" y="24441"/>
                    <a:pt x="43966" y="25219"/>
                    <a:pt x="43754" y="25219"/>
                  </a:cubicBezTo>
                  <a:cubicBezTo>
                    <a:pt x="43747" y="25219"/>
                    <a:pt x="43739" y="25218"/>
                    <a:pt x="43731" y="25216"/>
                  </a:cubicBezTo>
                  <a:cubicBezTo>
                    <a:pt x="43720" y="25212"/>
                    <a:pt x="43710" y="25210"/>
                    <a:pt x="43699" y="25210"/>
                  </a:cubicBezTo>
                  <a:cubicBezTo>
                    <a:pt x="43512" y="25210"/>
                    <a:pt x="43421" y="25901"/>
                    <a:pt x="43480" y="26179"/>
                  </a:cubicBezTo>
                  <a:cubicBezTo>
                    <a:pt x="43507" y="26368"/>
                    <a:pt x="43814" y="26417"/>
                    <a:pt x="44112" y="26417"/>
                  </a:cubicBezTo>
                  <a:cubicBezTo>
                    <a:pt x="44276" y="26417"/>
                    <a:pt x="44436" y="26403"/>
                    <a:pt x="44547" y="26388"/>
                  </a:cubicBezTo>
                  <a:cubicBezTo>
                    <a:pt x="44861" y="26325"/>
                    <a:pt x="45091" y="26095"/>
                    <a:pt x="45070" y="25823"/>
                  </a:cubicBezTo>
                  <a:cubicBezTo>
                    <a:pt x="45049" y="25572"/>
                    <a:pt x="44631" y="24421"/>
                    <a:pt x="44443" y="24421"/>
                  </a:cubicBezTo>
                  <a:close/>
                  <a:moveTo>
                    <a:pt x="108846" y="36557"/>
                  </a:moveTo>
                  <a:cubicBezTo>
                    <a:pt x="108574" y="36766"/>
                    <a:pt x="108260" y="36975"/>
                    <a:pt x="108134" y="37080"/>
                  </a:cubicBezTo>
                  <a:cubicBezTo>
                    <a:pt x="107778" y="37310"/>
                    <a:pt x="106607" y="38105"/>
                    <a:pt x="106272" y="38335"/>
                  </a:cubicBezTo>
                  <a:cubicBezTo>
                    <a:pt x="106021" y="38523"/>
                    <a:pt x="105853" y="38984"/>
                    <a:pt x="105958" y="39193"/>
                  </a:cubicBezTo>
                  <a:lnTo>
                    <a:pt x="105853" y="39193"/>
                  </a:lnTo>
                  <a:cubicBezTo>
                    <a:pt x="105644" y="39193"/>
                    <a:pt x="105623" y="40030"/>
                    <a:pt x="105853" y="40197"/>
                  </a:cubicBezTo>
                  <a:cubicBezTo>
                    <a:pt x="105869" y="40207"/>
                    <a:pt x="105886" y="40211"/>
                    <a:pt x="105905" y="40211"/>
                  </a:cubicBezTo>
                  <a:cubicBezTo>
                    <a:pt x="106142" y="40211"/>
                    <a:pt x="106628" y="39533"/>
                    <a:pt x="106900" y="39339"/>
                  </a:cubicBezTo>
                  <a:cubicBezTo>
                    <a:pt x="107141" y="39185"/>
                    <a:pt x="107552" y="39072"/>
                    <a:pt x="107748" y="39072"/>
                  </a:cubicBezTo>
                  <a:cubicBezTo>
                    <a:pt x="107790" y="39072"/>
                    <a:pt x="107823" y="39077"/>
                    <a:pt x="107841" y="39088"/>
                  </a:cubicBezTo>
                  <a:cubicBezTo>
                    <a:pt x="107855" y="39099"/>
                    <a:pt x="107882" y="39104"/>
                    <a:pt x="107918" y="39104"/>
                  </a:cubicBezTo>
                  <a:cubicBezTo>
                    <a:pt x="108096" y="39104"/>
                    <a:pt x="108516" y="38979"/>
                    <a:pt x="108950" y="38754"/>
                  </a:cubicBezTo>
                  <a:cubicBezTo>
                    <a:pt x="109055" y="38712"/>
                    <a:pt x="109159" y="38565"/>
                    <a:pt x="109264" y="38398"/>
                  </a:cubicBezTo>
                  <a:cubicBezTo>
                    <a:pt x="109118" y="37770"/>
                    <a:pt x="108992" y="37163"/>
                    <a:pt x="108846" y="36557"/>
                  </a:cubicBezTo>
                  <a:close/>
                  <a:moveTo>
                    <a:pt x="17326" y="43964"/>
                  </a:moveTo>
                  <a:cubicBezTo>
                    <a:pt x="17221" y="43964"/>
                    <a:pt x="17137" y="44215"/>
                    <a:pt x="17158" y="44570"/>
                  </a:cubicBezTo>
                  <a:cubicBezTo>
                    <a:pt x="17168" y="44645"/>
                    <a:pt x="17217" y="44675"/>
                    <a:pt x="17285" y="44675"/>
                  </a:cubicBezTo>
                  <a:cubicBezTo>
                    <a:pt x="17502" y="44675"/>
                    <a:pt x="17913" y="44368"/>
                    <a:pt x="17849" y="44257"/>
                  </a:cubicBezTo>
                  <a:cubicBezTo>
                    <a:pt x="17765" y="44089"/>
                    <a:pt x="17430" y="43964"/>
                    <a:pt x="17326" y="43964"/>
                  </a:cubicBezTo>
                  <a:close/>
                  <a:moveTo>
                    <a:pt x="16120" y="44102"/>
                  </a:moveTo>
                  <a:cubicBezTo>
                    <a:pt x="15937" y="44102"/>
                    <a:pt x="15798" y="44374"/>
                    <a:pt x="15798" y="44508"/>
                  </a:cubicBezTo>
                  <a:cubicBezTo>
                    <a:pt x="15798" y="44675"/>
                    <a:pt x="15903" y="44801"/>
                    <a:pt x="16070" y="44801"/>
                  </a:cubicBezTo>
                  <a:cubicBezTo>
                    <a:pt x="16196" y="44801"/>
                    <a:pt x="16384" y="44194"/>
                    <a:pt x="16175" y="44110"/>
                  </a:cubicBezTo>
                  <a:cubicBezTo>
                    <a:pt x="16156" y="44104"/>
                    <a:pt x="16138" y="44102"/>
                    <a:pt x="16120" y="44102"/>
                  </a:cubicBezTo>
                  <a:close/>
                  <a:moveTo>
                    <a:pt x="101871" y="44005"/>
                  </a:moveTo>
                  <a:cubicBezTo>
                    <a:pt x="101843" y="44005"/>
                    <a:pt x="101817" y="44018"/>
                    <a:pt x="101794" y="44047"/>
                  </a:cubicBezTo>
                  <a:cubicBezTo>
                    <a:pt x="101564" y="44319"/>
                    <a:pt x="101752" y="45093"/>
                    <a:pt x="101794" y="45345"/>
                  </a:cubicBezTo>
                  <a:cubicBezTo>
                    <a:pt x="101845" y="45486"/>
                    <a:pt x="101919" y="45554"/>
                    <a:pt x="102007" y="45554"/>
                  </a:cubicBezTo>
                  <a:cubicBezTo>
                    <a:pt x="102101" y="45554"/>
                    <a:pt x="102209" y="45475"/>
                    <a:pt x="102317" y="45324"/>
                  </a:cubicBezTo>
                  <a:cubicBezTo>
                    <a:pt x="102506" y="45079"/>
                    <a:pt x="102118" y="44005"/>
                    <a:pt x="101871" y="44005"/>
                  </a:cubicBezTo>
                  <a:close/>
                  <a:moveTo>
                    <a:pt x="18455" y="44941"/>
                  </a:moveTo>
                  <a:cubicBezTo>
                    <a:pt x="18263" y="44941"/>
                    <a:pt x="18100" y="45317"/>
                    <a:pt x="18100" y="45512"/>
                  </a:cubicBezTo>
                  <a:cubicBezTo>
                    <a:pt x="18100" y="45660"/>
                    <a:pt x="18214" y="45791"/>
                    <a:pt x="18327" y="45791"/>
                  </a:cubicBezTo>
                  <a:cubicBezTo>
                    <a:pt x="18342" y="45791"/>
                    <a:pt x="18357" y="45789"/>
                    <a:pt x="18372" y="45784"/>
                  </a:cubicBezTo>
                  <a:cubicBezTo>
                    <a:pt x="18377" y="45782"/>
                    <a:pt x="18382" y="45782"/>
                    <a:pt x="18387" y="45782"/>
                  </a:cubicBezTo>
                  <a:cubicBezTo>
                    <a:pt x="18501" y="45782"/>
                    <a:pt x="18692" y="46159"/>
                    <a:pt x="18973" y="46159"/>
                  </a:cubicBezTo>
                  <a:cubicBezTo>
                    <a:pt x="19008" y="46159"/>
                    <a:pt x="19045" y="46153"/>
                    <a:pt x="19083" y="46140"/>
                  </a:cubicBezTo>
                  <a:cubicBezTo>
                    <a:pt x="19382" y="45981"/>
                    <a:pt x="19434" y="45614"/>
                    <a:pt x="19277" y="45614"/>
                  </a:cubicBezTo>
                  <a:cubicBezTo>
                    <a:pt x="19269" y="45614"/>
                    <a:pt x="19260" y="45615"/>
                    <a:pt x="19251" y="45617"/>
                  </a:cubicBezTo>
                  <a:cubicBezTo>
                    <a:pt x="19248" y="45617"/>
                    <a:pt x="19245" y="45617"/>
                    <a:pt x="19242" y="45617"/>
                  </a:cubicBezTo>
                  <a:cubicBezTo>
                    <a:pt x="19070" y="45617"/>
                    <a:pt x="18703" y="45050"/>
                    <a:pt x="18497" y="44947"/>
                  </a:cubicBezTo>
                  <a:cubicBezTo>
                    <a:pt x="18483" y="44943"/>
                    <a:pt x="18469" y="44941"/>
                    <a:pt x="18455" y="44941"/>
                  </a:cubicBezTo>
                  <a:close/>
                  <a:moveTo>
                    <a:pt x="14438" y="45198"/>
                  </a:moveTo>
                  <a:cubicBezTo>
                    <a:pt x="13915" y="45198"/>
                    <a:pt x="13329" y="45742"/>
                    <a:pt x="13246" y="45889"/>
                  </a:cubicBezTo>
                  <a:cubicBezTo>
                    <a:pt x="13187" y="46020"/>
                    <a:pt x="13618" y="46111"/>
                    <a:pt x="13969" y="46111"/>
                  </a:cubicBezTo>
                  <a:cubicBezTo>
                    <a:pt x="14121" y="46111"/>
                    <a:pt x="14258" y="46094"/>
                    <a:pt x="14334" y="46056"/>
                  </a:cubicBezTo>
                  <a:cubicBezTo>
                    <a:pt x="14380" y="46034"/>
                    <a:pt x="14456" y="46025"/>
                    <a:pt x="14551" y="46025"/>
                  </a:cubicBezTo>
                  <a:cubicBezTo>
                    <a:pt x="15007" y="46025"/>
                    <a:pt x="15901" y="46253"/>
                    <a:pt x="16091" y="46495"/>
                  </a:cubicBezTo>
                  <a:cubicBezTo>
                    <a:pt x="16320" y="46777"/>
                    <a:pt x="16726" y="46955"/>
                    <a:pt x="17073" y="46955"/>
                  </a:cubicBezTo>
                  <a:cubicBezTo>
                    <a:pt x="17139" y="46955"/>
                    <a:pt x="17203" y="46948"/>
                    <a:pt x="17263" y="46935"/>
                  </a:cubicBezTo>
                  <a:cubicBezTo>
                    <a:pt x="17282" y="46932"/>
                    <a:pt x="17299" y="46930"/>
                    <a:pt x="17315" y="46930"/>
                  </a:cubicBezTo>
                  <a:cubicBezTo>
                    <a:pt x="17643" y="46930"/>
                    <a:pt x="17476" y="47510"/>
                    <a:pt x="17556" y="47709"/>
                  </a:cubicBezTo>
                  <a:cubicBezTo>
                    <a:pt x="17660" y="47918"/>
                    <a:pt x="18581" y="48086"/>
                    <a:pt x="18769" y="48253"/>
                  </a:cubicBezTo>
                  <a:cubicBezTo>
                    <a:pt x="18794" y="48274"/>
                    <a:pt x="18824" y="48283"/>
                    <a:pt x="18860" y="48283"/>
                  </a:cubicBezTo>
                  <a:cubicBezTo>
                    <a:pt x="19056" y="48283"/>
                    <a:pt x="19408" y="48017"/>
                    <a:pt x="19700" y="48017"/>
                  </a:cubicBezTo>
                  <a:cubicBezTo>
                    <a:pt x="19725" y="48017"/>
                    <a:pt x="19750" y="48019"/>
                    <a:pt x="19774" y="48023"/>
                  </a:cubicBezTo>
                  <a:cubicBezTo>
                    <a:pt x="19780" y="48023"/>
                    <a:pt x="19785" y="48024"/>
                    <a:pt x="19791" y="48024"/>
                  </a:cubicBezTo>
                  <a:cubicBezTo>
                    <a:pt x="20132" y="48024"/>
                    <a:pt x="19647" y="46788"/>
                    <a:pt x="19056" y="46788"/>
                  </a:cubicBezTo>
                  <a:cubicBezTo>
                    <a:pt x="19051" y="46788"/>
                    <a:pt x="19046" y="46788"/>
                    <a:pt x="19041" y="46788"/>
                  </a:cubicBezTo>
                  <a:cubicBezTo>
                    <a:pt x="19021" y="46790"/>
                    <a:pt x="19001" y="46790"/>
                    <a:pt x="18981" y="46790"/>
                  </a:cubicBezTo>
                  <a:cubicBezTo>
                    <a:pt x="18421" y="46790"/>
                    <a:pt x="17949" y="46241"/>
                    <a:pt x="17828" y="46161"/>
                  </a:cubicBezTo>
                  <a:cubicBezTo>
                    <a:pt x="17660" y="46098"/>
                    <a:pt x="16949" y="45658"/>
                    <a:pt x="16740" y="45512"/>
                  </a:cubicBezTo>
                  <a:cubicBezTo>
                    <a:pt x="16531" y="45345"/>
                    <a:pt x="15003" y="45198"/>
                    <a:pt x="14438" y="45198"/>
                  </a:cubicBezTo>
                  <a:close/>
                  <a:moveTo>
                    <a:pt x="16358" y="47988"/>
                  </a:moveTo>
                  <a:cubicBezTo>
                    <a:pt x="16055" y="47988"/>
                    <a:pt x="15589" y="48162"/>
                    <a:pt x="15589" y="48274"/>
                  </a:cubicBezTo>
                  <a:cubicBezTo>
                    <a:pt x="15589" y="48348"/>
                    <a:pt x="15750" y="48369"/>
                    <a:pt x="15946" y="48369"/>
                  </a:cubicBezTo>
                  <a:cubicBezTo>
                    <a:pt x="16190" y="48369"/>
                    <a:pt x="16489" y="48337"/>
                    <a:pt x="16593" y="48337"/>
                  </a:cubicBezTo>
                  <a:cubicBezTo>
                    <a:pt x="16803" y="48337"/>
                    <a:pt x="16782" y="48190"/>
                    <a:pt x="16572" y="48044"/>
                  </a:cubicBezTo>
                  <a:cubicBezTo>
                    <a:pt x="16528" y="48005"/>
                    <a:pt x="16451" y="47988"/>
                    <a:pt x="16358" y="47988"/>
                  </a:cubicBezTo>
                  <a:close/>
                  <a:moveTo>
                    <a:pt x="21596" y="47729"/>
                  </a:moveTo>
                  <a:cubicBezTo>
                    <a:pt x="21338" y="47729"/>
                    <a:pt x="20820" y="48131"/>
                    <a:pt x="20820" y="48274"/>
                  </a:cubicBezTo>
                  <a:cubicBezTo>
                    <a:pt x="20820" y="48342"/>
                    <a:pt x="20956" y="48376"/>
                    <a:pt x="21126" y="48376"/>
                  </a:cubicBezTo>
                  <a:cubicBezTo>
                    <a:pt x="21371" y="48376"/>
                    <a:pt x="21687" y="48305"/>
                    <a:pt x="21761" y="48169"/>
                  </a:cubicBezTo>
                  <a:cubicBezTo>
                    <a:pt x="21908" y="47939"/>
                    <a:pt x="21824" y="47730"/>
                    <a:pt x="21615" y="47730"/>
                  </a:cubicBezTo>
                  <a:cubicBezTo>
                    <a:pt x="21609" y="47729"/>
                    <a:pt x="21603" y="47729"/>
                    <a:pt x="21596" y="47729"/>
                  </a:cubicBezTo>
                  <a:close/>
                  <a:moveTo>
                    <a:pt x="103061" y="47306"/>
                  </a:moveTo>
                  <a:cubicBezTo>
                    <a:pt x="102553" y="47306"/>
                    <a:pt x="102640" y="48804"/>
                    <a:pt x="102903" y="49006"/>
                  </a:cubicBezTo>
                  <a:cubicBezTo>
                    <a:pt x="102926" y="49027"/>
                    <a:pt x="102954" y="49037"/>
                    <a:pt x="102985" y="49037"/>
                  </a:cubicBezTo>
                  <a:cubicBezTo>
                    <a:pt x="103233" y="49037"/>
                    <a:pt x="103694" y="48425"/>
                    <a:pt x="103824" y="48127"/>
                  </a:cubicBezTo>
                  <a:cubicBezTo>
                    <a:pt x="103949" y="47772"/>
                    <a:pt x="103636" y="47416"/>
                    <a:pt x="103112" y="47311"/>
                  </a:cubicBezTo>
                  <a:cubicBezTo>
                    <a:pt x="103095" y="47308"/>
                    <a:pt x="103077" y="47306"/>
                    <a:pt x="103061" y="47306"/>
                  </a:cubicBezTo>
                  <a:close/>
                  <a:moveTo>
                    <a:pt x="105386" y="49933"/>
                  </a:moveTo>
                  <a:cubicBezTo>
                    <a:pt x="105150" y="49933"/>
                    <a:pt x="104807" y="50354"/>
                    <a:pt x="104807" y="50638"/>
                  </a:cubicBezTo>
                  <a:cubicBezTo>
                    <a:pt x="104828" y="50952"/>
                    <a:pt x="104075" y="51078"/>
                    <a:pt x="103949" y="51371"/>
                  </a:cubicBezTo>
                  <a:cubicBezTo>
                    <a:pt x="103810" y="51610"/>
                    <a:pt x="103803" y="51811"/>
                    <a:pt x="103948" y="51811"/>
                  </a:cubicBezTo>
                  <a:cubicBezTo>
                    <a:pt x="103955" y="51811"/>
                    <a:pt x="103963" y="51811"/>
                    <a:pt x="103970" y="51810"/>
                  </a:cubicBezTo>
                  <a:cubicBezTo>
                    <a:pt x="103973" y="51810"/>
                    <a:pt x="103975" y="51810"/>
                    <a:pt x="103977" y="51810"/>
                  </a:cubicBezTo>
                  <a:cubicBezTo>
                    <a:pt x="104139" y="51810"/>
                    <a:pt x="104871" y="52482"/>
                    <a:pt x="104933" y="52626"/>
                  </a:cubicBezTo>
                  <a:cubicBezTo>
                    <a:pt x="104943" y="52644"/>
                    <a:pt x="104962" y="52652"/>
                    <a:pt x="104987" y="52652"/>
                  </a:cubicBezTo>
                  <a:cubicBezTo>
                    <a:pt x="105171" y="52652"/>
                    <a:pt x="105714" y="52239"/>
                    <a:pt x="106063" y="52166"/>
                  </a:cubicBezTo>
                  <a:cubicBezTo>
                    <a:pt x="106460" y="52124"/>
                    <a:pt x="106711" y="51057"/>
                    <a:pt x="106397" y="50973"/>
                  </a:cubicBezTo>
                  <a:cubicBezTo>
                    <a:pt x="106084" y="50889"/>
                    <a:pt x="105686" y="50052"/>
                    <a:pt x="105456" y="49948"/>
                  </a:cubicBezTo>
                  <a:cubicBezTo>
                    <a:pt x="105434" y="49938"/>
                    <a:pt x="105410" y="49933"/>
                    <a:pt x="105386" y="49933"/>
                  </a:cubicBezTo>
                  <a:close/>
                  <a:moveTo>
                    <a:pt x="84716" y="52786"/>
                  </a:moveTo>
                  <a:cubicBezTo>
                    <a:pt x="84533" y="52786"/>
                    <a:pt x="84324" y="52947"/>
                    <a:pt x="84177" y="53212"/>
                  </a:cubicBezTo>
                  <a:cubicBezTo>
                    <a:pt x="83989" y="53587"/>
                    <a:pt x="84995" y="54332"/>
                    <a:pt x="85266" y="54332"/>
                  </a:cubicBezTo>
                  <a:cubicBezTo>
                    <a:pt x="85297" y="54332"/>
                    <a:pt x="85319" y="54322"/>
                    <a:pt x="85327" y="54300"/>
                  </a:cubicBezTo>
                  <a:cubicBezTo>
                    <a:pt x="85432" y="54091"/>
                    <a:pt x="85160" y="53086"/>
                    <a:pt x="84930" y="52877"/>
                  </a:cubicBezTo>
                  <a:cubicBezTo>
                    <a:pt x="84868" y="52815"/>
                    <a:pt x="84794" y="52786"/>
                    <a:pt x="84716" y="52786"/>
                  </a:cubicBezTo>
                  <a:close/>
                  <a:moveTo>
                    <a:pt x="91539" y="55283"/>
                  </a:moveTo>
                  <a:cubicBezTo>
                    <a:pt x="91536" y="55283"/>
                    <a:pt x="91563" y="55304"/>
                    <a:pt x="91625" y="55346"/>
                  </a:cubicBezTo>
                  <a:cubicBezTo>
                    <a:pt x="91573" y="55304"/>
                    <a:pt x="91542" y="55283"/>
                    <a:pt x="91539" y="55283"/>
                  </a:cubicBezTo>
                  <a:close/>
                  <a:moveTo>
                    <a:pt x="107801" y="57229"/>
                  </a:moveTo>
                  <a:cubicBezTo>
                    <a:pt x="107190" y="57229"/>
                    <a:pt x="106580" y="57478"/>
                    <a:pt x="106607" y="58087"/>
                  </a:cubicBezTo>
                  <a:cubicBezTo>
                    <a:pt x="106826" y="58236"/>
                    <a:pt x="107135" y="58310"/>
                    <a:pt x="107449" y="58310"/>
                  </a:cubicBezTo>
                  <a:cubicBezTo>
                    <a:pt x="108063" y="58310"/>
                    <a:pt x="108699" y="58027"/>
                    <a:pt x="108741" y="57459"/>
                  </a:cubicBezTo>
                  <a:cubicBezTo>
                    <a:pt x="108510" y="57313"/>
                    <a:pt x="108155" y="57229"/>
                    <a:pt x="107801" y="57229"/>
                  </a:cubicBezTo>
                  <a:close/>
                  <a:moveTo>
                    <a:pt x="103620" y="57226"/>
                  </a:moveTo>
                  <a:cubicBezTo>
                    <a:pt x="103176" y="57226"/>
                    <a:pt x="102094" y="58634"/>
                    <a:pt x="102317" y="59468"/>
                  </a:cubicBezTo>
                  <a:cubicBezTo>
                    <a:pt x="102457" y="60026"/>
                    <a:pt x="102624" y="60193"/>
                    <a:pt x="102751" y="60193"/>
                  </a:cubicBezTo>
                  <a:cubicBezTo>
                    <a:pt x="102815" y="60193"/>
                    <a:pt x="102868" y="60152"/>
                    <a:pt x="102903" y="60096"/>
                  </a:cubicBezTo>
                  <a:cubicBezTo>
                    <a:pt x="102933" y="60051"/>
                    <a:pt x="102994" y="60034"/>
                    <a:pt x="103072" y="60034"/>
                  </a:cubicBezTo>
                  <a:cubicBezTo>
                    <a:pt x="103325" y="60034"/>
                    <a:pt x="103759" y="60220"/>
                    <a:pt x="103887" y="60284"/>
                  </a:cubicBezTo>
                  <a:cubicBezTo>
                    <a:pt x="103908" y="60288"/>
                    <a:pt x="103927" y="60290"/>
                    <a:pt x="103944" y="60290"/>
                  </a:cubicBezTo>
                  <a:cubicBezTo>
                    <a:pt x="104094" y="60290"/>
                    <a:pt x="104075" y="60127"/>
                    <a:pt x="103887" y="59845"/>
                  </a:cubicBezTo>
                  <a:cubicBezTo>
                    <a:pt x="103719" y="59489"/>
                    <a:pt x="103928" y="58506"/>
                    <a:pt x="104096" y="58443"/>
                  </a:cubicBezTo>
                  <a:cubicBezTo>
                    <a:pt x="104305" y="58380"/>
                    <a:pt x="104075" y="57334"/>
                    <a:pt x="103656" y="57229"/>
                  </a:cubicBezTo>
                  <a:cubicBezTo>
                    <a:pt x="103645" y="57227"/>
                    <a:pt x="103633" y="57226"/>
                    <a:pt x="103620" y="57226"/>
                  </a:cubicBezTo>
                  <a:close/>
                  <a:moveTo>
                    <a:pt x="109599" y="58422"/>
                  </a:moveTo>
                  <a:lnTo>
                    <a:pt x="109599" y="58422"/>
                  </a:lnTo>
                  <a:cubicBezTo>
                    <a:pt x="109348" y="58547"/>
                    <a:pt x="109118" y="58715"/>
                    <a:pt x="109013" y="58757"/>
                  </a:cubicBezTo>
                  <a:cubicBezTo>
                    <a:pt x="108920" y="58810"/>
                    <a:pt x="108555" y="58872"/>
                    <a:pt x="108275" y="58872"/>
                  </a:cubicBezTo>
                  <a:cubicBezTo>
                    <a:pt x="108116" y="58872"/>
                    <a:pt x="107984" y="58852"/>
                    <a:pt x="107946" y="58798"/>
                  </a:cubicBezTo>
                  <a:cubicBezTo>
                    <a:pt x="107931" y="58775"/>
                    <a:pt x="107915" y="58765"/>
                    <a:pt x="107899" y="58765"/>
                  </a:cubicBezTo>
                  <a:cubicBezTo>
                    <a:pt x="107799" y="58765"/>
                    <a:pt x="107668" y="59145"/>
                    <a:pt x="107506" y="59217"/>
                  </a:cubicBezTo>
                  <a:cubicBezTo>
                    <a:pt x="107342" y="59272"/>
                    <a:pt x="107401" y="59596"/>
                    <a:pt x="107598" y="59596"/>
                  </a:cubicBezTo>
                  <a:cubicBezTo>
                    <a:pt x="107627" y="59596"/>
                    <a:pt x="107660" y="59589"/>
                    <a:pt x="107695" y="59573"/>
                  </a:cubicBezTo>
                  <a:cubicBezTo>
                    <a:pt x="107709" y="59565"/>
                    <a:pt x="107729" y="59562"/>
                    <a:pt x="107752" y="59562"/>
                  </a:cubicBezTo>
                  <a:cubicBezTo>
                    <a:pt x="107996" y="59562"/>
                    <a:pt x="108691" y="59942"/>
                    <a:pt x="109264" y="60305"/>
                  </a:cubicBezTo>
                  <a:cubicBezTo>
                    <a:pt x="109390" y="59677"/>
                    <a:pt x="109494" y="59050"/>
                    <a:pt x="109599" y="58422"/>
                  </a:cubicBezTo>
                  <a:close/>
                  <a:moveTo>
                    <a:pt x="92196" y="55024"/>
                  </a:moveTo>
                  <a:cubicBezTo>
                    <a:pt x="92107" y="55024"/>
                    <a:pt x="91938" y="55375"/>
                    <a:pt x="91728" y="55375"/>
                  </a:cubicBezTo>
                  <a:cubicBezTo>
                    <a:pt x="91695" y="55375"/>
                    <a:pt x="91660" y="55366"/>
                    <a:pt x="91625" y="55346"/>
                  </a:cubicBezTo>
                  <a:lnTo>
                    <a:pt x="91625" y="55346"/>
                  </a:lnTo>
                  <a:cubicBezTo>
                    <a:pt x="91751" y="55451"/>
                    <a:pt x="92065" y="55660"/>
                    <a:pt x="92483" y="55932"/>
                  </a:cubicBezTo>
                  <a:cubicBezTo>
                    <a:pt x="93216" y="56455"/>
                    <a:pt x="94659" y="60075"/>
                    <a:pt x="94994" y="60326"/>
                  </a:cubicBezTo>
                  <a:cubicBezTo>
                    <a:pt x="95030" y="60357"/>
                    <a:pt x="95068" y="60371"/>
                    <a:pt x="95108" y="60371"/>
                  </a:cubicBezTo>
                  <a:cubicBezTo>
                    <a:pt x="95417" y="60371"/>
                    <a:pt x="95805" y="59513"/>
                    <a:pt x="95601" y="59050"/>
                  </a:cubicBezTo>
                  <a:cubicBezTo>
                    <a:pt x="95371" y="58526"/>
                    <a:pt x="94617" y="57648"/>
                    <a:pt x="93906" y="57083"/>
                  </a:cubicBezTo>
                  <a:lnTo>
                    <a:pt x="93634" y="56643"/>
                  </a:lnTo>
                  <a:lnTo>
                    <a:pt x="93362" y="56141"/>
                  </a:lnTo>
                  <a:cubicBezTo>
                    <a:pt x="93090" y="55618"/>
                    <a:pt x="92316" y="55200"/>
                    <a:pt x="92232" y="55053"/>
                  </a:cubicBezTo>
                  <a:cubicBezTo>
                    <a:pt x="92222" y="55033"/>
                    <a:pt x="92210" y="55024"/>
                    <a:pt x="92196" y="55024"/>
                  </a:cubicBezTo>
                  <a:close/>
                  <a:moveTo>
                    <a:pt x="101014" y="54546"/>
                  </a:moveTo>
                  <a:cubicBezTo>
                    <a:pt x="100650" y="54546"/>
                    <a:pt x="99557" y="56863"/>
                    <a:pt x="98802" y="57271"/>
                  </a:cubicBezTo>
                  <a:cubicBezTo>
                    <a:pt x="97986" y="57690"/>
                    <a:pt x="97693" y="59175"/>
                    <a:pt x="97902" y="59531"/>
                  </a:cubicBezTo>
                  <a:cubicBezTo>
                    <a:pt x="98112" y="59866"/>
                    <a:pt x="99786" y="60054"/>
                    <a:pt x="100079" y="60305"/>
                  </a:cubicBezTo>
                  <a:cubicBezTo>
                    <a:pt x="100165" y="60386"/>
                    <a:pt x="100256" y="60415"/>
                    <a:pt x="100344" y="60415"/>
                  </a:cubicBezTo>
                  <a:cubicBezTo>
                    <a:pt x="100553" y="60415"/>
                    <a:pt x="100750" y="60251"/>
                    <a:pt x="100853" y="60221"/>
                  </a:cubicBezTo>
                  <a:cubicBezTo>
                    <a:pt x="101041" y="60179"/>
                    <a:pt x="100999" y="60075"/>
                    <a:pt x="100915" y="60012"/>
                  </a:cubicBezTo>
                  <a:cubicBezTo>
                    <a:pt x="100832" y="59970"/>
                    <a:pt x="101480" y="59280"/>
                    <a:pt x="101585" y="58840"/>
                  </a:cubicBezTo>
                  <a:cubicBezTo>
                    <a:pt x="101690" y="58443"/>
                    <a:pt x="101794" y="57794"/>
                    <a:pt x="101857" y="57397"/>
                  </a:cubicBezTo>
                  <a:cubicBezTo>
                    <a:pt x="101899" y="57041"/>
                    <a:pt x="101983" y="55827"/>
                    <a:pt x="102045" y="55597"/>
                  </a:cubicBezTo>
                  <a:cubicBezTo>
                    <a:pt x="102087" y="55367"/>
                    <a:pt x="101376" y="54677"/>
                    <a:pt x="101041" y="54551"/>
                  </a:cubicBezTo>
                  <a:cubicBezTo>
                    <a:pt x="101033" y="54548"/>
                    <a:pt x="101024" y="54546"/>
                    <a:pt x="101014" y="54546"/>
                  </a:cubicBezTo>
                  <a:close/>
                  <a:moveTo>
                    <a:pt x="96859" y="61360"/>
                  </a:moveTo>
                  <a:cubicBezTo>
                    <a:pt x="96370" y="61360"/>
                    <a:pt x="95926" y="61613"/>
                    <a:pt x="95894" y="61791"/>
                  </a:cubicBezTo>
                  <a:cubicBezTo>
                    <a:pt x="95831" y="62021"/>
                    <a:pt x="98300" y="62418"/>
                    <a:pt x="99137" y="62669"/>
                  </a:cubicBezTo>
                  <a:cubicBezTo>
                    <a:pt x="99654" y="62815"/>
                    <a:pt x="100053" y="62885"/>
                    <a:pt x="100229" y="62885"/>
                  </a:cubicBezTo>
                  <a:cubicBezTo>
                    <a:pt x="100330" y="62885"/>
                    <a:pt x="100357" y="62862"/>
                    <a:pt x="100288" y="62816"/>
                  </a:cubicBezTo>
                  <a:cubicBezTo>
                    <a:pt x="100079" y="62690"/>
                    <a:pt x="97923" y="61665"/>
                    <a:pt x="97296" y="61435"/>
                  </a:cubicBezTo>
                  <a:cubicBezTo>
                    <a:pt x="97153" y="61382"/>
                    <a:pt x="97004" y="61360"/>
                    <a:pt x="96859" y="61360"/>
                  </a:cubicBezTo>
                  <a:close/>
                  <a:moveTo>
                    <a:pt x="69793" y="65176"/>
                  </a:moveTo>
                  <a:cubicBezTo>
                    <a:pt x="69659" y="65176"/>
                    <a:pt x="69380" y="65602"/>
                    <a:pt x="69300" y="65892"/>
                  </a:cubicBezTo>
                  <a:cubicBezTo>
                    <a:pt x="69153" y="66289"/>
                    <a:pt x="68044" y="67126"/>
                    <a:pt x="67772" y="67461"/>
                  </a:cubicBezTo>
                  <a:cubicBezTo>
                    <a:pt x="67521" y="67817"/>
                    <a:pt x="67249" y="68988"/>
                    <a:pt x="67354" y="69177"/>
                  </a:cubicBezTo>
                  <a:cubicBezTo>
                    <a:pt x="67459" y="69386"/>
                    <a:pt x="67249" y="70160"/>
                    <a:pt x="67145" y="70369"/>
                  </a:cubicBezTo>
                  <a:cubicBezTo>
                    <a:pt x="67040" y="70578"/>
                    <a:pt x="67417" y="72043"/>
                    <a:pt x="67459" y="72503"/>
                  </a:cubicBezTo>
                  <a:cubicBezTo>
                    <a:pt x="67516" y="72888"/>
                    <a:pt x="68245" y="73202"/>
                    <a:pt x="68558" y="73202"/>
                  </a:cubicBezTo>
                  <a:cubicBezTo>
                    <a:pt x="68585" y="73202"/>
                    <a:pt x="68610" y="73199"/>
                    <a:pt x="68630" y="73194"/>
                  </a:cubicBezTo>
                  <a:cubicBezTo>
                    <a:pt x="68902" y="73131"/>
                    <a:pt x="69614" y="71834"/>
                    <a:pt x="69677" y="71478"/>
                  </a:cubicBezTo>
                  <a:cubicBezTo>
                    <a:pt x="69781" y="71102"/>
                    <a:pt x="69865" y="70306"/>
                    <a:pt x="69865" y="70118"/>
                  </a:cubicBezTo>
                  <a:cubicBezTo>
                    <a:pt x="69865" y="69930"/>
                    <a:pt x="69969" y="69490"/>
                    <a:pt x="70074" y="69428"/>
                  </a:cubicBezTo>
                  <a:cubicBezTo>
                    <a:pt x="70179" y="69386"/>
                    <a:pt x="70346" y="68946"/>
                    <a:pt x="70409" y="68465"/>
                  </a:cubicBezTo>
                  <a:cubicBezTo>
                    <a:pt x="70513" y="67963"/>
                    <a:pt x="69886" y="65682"/>
                    <a:pt x="69865" y="65306"/>
                  </a:cubicBezTo>
                  <a:cubicBezTo>
                    <a:pt x="69860" y="65214"/>
                    <a:pt x="69833" y="65176"/>
                    <a:pt x="69793" y="65176"/>
                  </a:cubicBezTo>
                  <a:close/>
                  <a:moveTo>
                    <a:pt x="87676" y="6298"/>
                  </a:moveTo>
                  <a:cubicBezTo>
                    <a:pt x="87419" y="6298"/>
                    <a:pt x="86997" y="6572"/>
                    <a:pt x="86980" y="6845"/>
                  </a:cubicBezTo>
                  <a:cubicBezTo>
                    <a:pt x="86918" y="7180"/>
                    <a:pt x="85850" y="7347"/>
                    <a:pt x="85746" y="7598"/>
                  </a:cubicBezTo>
                  <a:cubicBezTo>
                    <a:pt x="85683" y="7762"/>
                    <a:pt x="85445" y="7835"/>
                    <a:pt x="85244" y="7835"/>
                  </a:cubicBezTo>
                  <a:cubicBezTo>
                    <a:pt x="85110" y="7835"/>
                    <a:pt x="84992" y="7803"/>
                    <a:pt x="84951" y="7745"/>
                  </a:cubicBezTo>
                  <a:cubicBezTo>
                    <a:pt x="84936" y="7722"/>
                    <a:pt x="84905" y="7712"/>
                    <a:pt x="84861" y="7712"/>
                  </a:cubicBezTo>
                  <a:cubicBezTo>
                    <a:pt x="84581" y="7712"/>
                    <a:pt x="83773" y="8109"/>
                    <a:pt x="83340" y="8163"/>
                  </a:cubicBezTo>
                  <a:cubicBezTo>
                    <a:pt x="82837" y="8226"/>
                    <a:pt x="81896" y="8624"/>
                    <a:pt x="81687" y="8728"/>
                  </a:cubicBezTo>
                  <a:cubicBezTo>
                    <a:pt x="81457" y="8833"/>
                    <a:pt x="80933" y="9356"/>
                    <a:pt x="80850" y="9565"/>
                  </a:cubicBezTo>
                  <a:cubicBezTo>
                    <a:pt x="80766" y="9774"/>
                    <a:pt x="80117" y="10151"/>
                    <a:pt x="79908" y="10214"/>
                  </a:cubicBezTo>
                  <a:cubicBezTo>
                    <a:pt x="79699" y="10298"/>
                    <a:pt x="79762" y="11239"/>
                    <a:pt x="80013" y="11365"/>
                  </a:cubicBezTo>
                  <a:cubicBezTo>
                    <a:pt x="80070" y="11396"/>
                    <a:pt x="80081" y="11409"/>
                    <a:pt x="80059" y="11409"/>
                  </a:cubicBezTo>
                  <a:cubicBezTo>
                    <a:pt x="79977" y="11409"/>
                    <a:pt x="79440" y="11225"/>
                    <a:pt x="79176" y="11093"/>
                  </a:cubicBezTo>
                  <a:cubicBezTo>
                    <a:pt x="79132" y="11071"/>
                    <a:pt x="79088" y="11061"/>
                    <a:pt x="79044" y="11061"/>
                  </a:cubicBezTo>
                  <a:cubicBezTo>
                    <a:pt x="78748" y="11061"/>
                    <a:pt x="78451" y="11496"/>
                    <a:pt x="78360" y="11678"/>
                  </a:cubicBezTo>
                  <a:cubicBezTo>
                    <a:pt x="78338" y="11719"/>
                    <a:pt x="78306" y="11736"/>
                    <a:pt x="78270" y="11736"/>
                  </a:cubicBezTo>
                  <a:cubicBezTo>
                    <a:pt x="78137" y="11736"/>
                    <a:pt x="77946" y="11499"/>
                    <a:pt x="77962" y="11302"/>
                  </a:cubicBezTo>
                  <a:cubicBezTo>
                    <a:pt x="77962" y="11091"/>
                    <a:pt x="77541" y="10924"/>
                    <a:pt x="77258" y="10924"/>
                  </a:cubicBezTo>
                  <a:cubicBezTo>
                    <a:pt x="77146" y="10924"/>
                    <a:pt x="77056" y="10950"/>
                    <a:pt x="77021" y="11009"/>
                  </a:cubicBezTo>
                  <a:cubicBezTo>
                    <a:pt x="76994" y="11068"/>
                    <a:pt x="76936" y="11091"/>
                    <a:pt x="76860" y="11091"/>
                  </a:cubicBezTo>
                  <a:cubicBezTo>
                    <a:pt x="76639" y="11091"/>
                    <a:pt x="76266" y="10893"/>
                    <a:pt x="76079" y="10800"/>
                  </a:cubicBezTo>
                  <a:cubicBezTo>
                    <a:pt x="76067" y="10793"/>
                    <a:pt x="76052" y="10790"/>
                    <a:pt x="76035" y="10790"/>
                  </a:cubicBezTo>
                  <a:cubicBezTo>
                    <a:pt x="75738" y="10790"/>
                    <a:pt x="74781" y="11784"/>
                    <a:pt x="74405" y="12160"/>
                  </a:cubicBezTo>
                  <a:cubicBezTo>
                    <a:pt x="74092" y="12491"/>
                    <a:pt x="72763" y="12735"/>
                    <a:pt x="72122" y="12735"/>
                  </a:cubicBezTo>
                  <a:cubicBezTo>
                    <a:pt x="71992" y="12735"/>
                    <a:pt x="71891" y="12725"/>
                    <a:pt x="71832" y="12704"/>
                  </a:cubicBezTo>
                  <a:cubicBezTo>
                    <a:pt x="71807" y="12693"/>
                    <a:pt x="71782" y="12689"/>
                    <a:pt x="71757" y="12689"/>
                  </a:cubicBezTo>
                  <a:cubicBezTo>
                    <a:pt x="71432" y="12689"/>
                    <a:pt x="71162" y="13526"/>
                    <a:pt x="71434" y="13603"/>
                  </a:cubicBezTo>
                  <a:cubicBezTo>
                    <a:pt x="71486" y="13611"/>
                    <a:pt x="71496" y="13614"/>
                    <a:pt x="71474" y="13614"/>
                  </a:cubicBezTo>
                  <a:cubicBezTo>
                    <a:pt x="71403" y="13614"/>
                    <a:pt x="70986" y="13583"/>
                    <a:pt x="70577" y="13583"/>
                  </a:cubicBezTo>
                  <a:cubicBezTo>
                    <a:pt x="70407" y="13583"/>
                    <a:pt x="70237" y="13588"/>
                    <a:pt x="70095" y="13603"/>
                  </a:cubicBezTo>
                  <a:cubicBezTo>
                    <a:pt x="69530" y="13645"/>
                    <a:pt x="67856" y="14336"/>
                    <a:pt x="67459" y="14608"/>
                  </a:cubicBezTo>
                  <a:cubicBezTo>
                    <a:pt x="67351" y="14687"/>
                    <a:pt x="67248" y="14719"/>
                    <a:pt x="67155" y="14719"/>
                  </a:cubicBezTo>
                  <a:cubicBezTo>
                    <a:pt x="66904" y="14719"/>
                    <a:pt x="66726" y="14488"/>
                    <a:pt x="66726" y="14336"/>
                  </a:cubicBezTo>
                  <a:cubicBezTo>
                    <a:pt x="66726" y="14085"/>
                    <a:pt x="66099" y="13875"/>
                    <a:pt x="65889" y="13834"/>
                  </a:cubicBezTo>
                  <a:cubicBezTo>
                    <a:pt x="65885" y="13832"/>
                    <a:pt x="65881" y="13831"/>
                    <a:pt x="65876" y="13831"/>
                  </a:cubicBezTo>
                  <a:cubicBezTo>
                    <a:pt x="65685" y="13831"/>
                    <a:pt x="65337" y="15094"/>
                    <a:pt x="64990" y="15319"/>
                  </a:cubicBezTo>
                  <a:cubicBezTo>
                    <a:pt x="64958" y="15345"/>
                    <a:pt x="64926" y="15357"/>
                    <a:pt x="64893" y="15357"/>
                  </a:cubicBezTo>
                  <a:cubicBezTo>
                    <a:pt x="64577" y="15357"/>
                    <a:pt x="64184" y="14274"/>
                    <a:pt x="63483" y="14085"/>
                  </a:cubicBezTo>
                  <a:cubicBezTo>
                    <a:pt x="62688" y="13875"/>
                    <a:pt x="61495" y="13122"/>
                    <a:pt x="61119" y="13039"/>
                  </a:cubicBezTo>
                  <a:cubicBezTo>
                    <a:pt x="60784" y="12934"/>
                    <a:pt x="60073" y="12243"/>
                    <a:pt x="59905" y="12034"/>
                  </a:cubicBezTo>
                  <a:cubicBezTo>
                    <a:pt x="59696" y="11825"/>
                    <a:pt x="58692" y="11637"/>
                    <a:pt x="58378" y="11637"/>
                  </a:cubicBezTo>
                  <a:cubicBezTo>
                    <a:pt x="58064" y="11637"/>
                    <a:pt x="57018" y="12243"/>
                    <a:pt x="56767" y="12453"/>
                  </a:cubicBezTo>
                  <a:cubicBezTo>
                    <a:pt x="56474" y="12683"/>
                    <a:pt x="56055" y="12620"/>
                    <a:pt x="55930" y="12704"/>
                  </a:cubicBezTo>
                  <a:cubicBezTo>
                    <a:pt x="55783" y="12787"/>
                    <a:pt x="54612" y="13938"/>
                    <a:pt x="54172" y="14294"/>
                  </a:cubicBezTo>
                  <a:cubicBezTo>
                    <a:pt x="53733" y="14671"/>
                    <a:pt x="52917" y="16219"/>
                    <a:pt x="52687" y="16575"/>
                  </a:cubicBezTo>
                  <a:cubicBezTo>
                    <a:pt x="52415" y="16951"/>
                    <a:pt x="52059" y="17014"/>
                    <a:pt x="51891" y="17014"/>
                  </a:cubicBezTo>
                  <a:cubicBezTo>
                    <a:pt x="51745" y="17014"/>
                    <a:pt x="51599" y="17432"/>
                    <a:pt x="51599" y="17600"/>
                  </a:cubicBezTo>
                  <a:cubicBezTo>
                    <a:pt x="51599" y="17746"/>
                    <a:pt x="50280" y="18437"/>
                    <a:pt x="50113" y="19065"/>
                  </a:cubicBezTo>
                  <a:cubicBezTo>
                    <a:pt x="49987" y="19671"/>
                    <a:pt x="50238" y="21052"/>
                    <a:pt x="50238" y="21554"/>
                  </a:cubicBezTo>
                  <a:cubicBezTo>
                    <a:pt x="50238" y="22036"/>
                    <a:pt x="50741" y="23019"/>
                    <a:pt x="51117" y="23040"/>
                  </a:cubicBezTo>
                  <a:cubicBezTo>
                    <a:pt x="51473" y="23061"/>
                    <a:pt x="51285" y="23877"/>
                    <a:pt x="51201" y="24107"/>
                  </a:cubicBezTo>
                  <a:cubicBezTo>
                    <a:pt x="51096" y="24337"/>
                    <a:pt x="51431" y="24588"/>
                    <a:pt x="51431" y="24798"/>
                  </a:cubicBezTo>
                  <a:cubicBezTo>
                    <a:pt x="51431" y="25007"/>
                    <a:pt x="50490" y="25258"/>
                    <a:pt x="50197" y="25363"/>
                  </a:cubicBezTo>
                  <a:cubicBezTo>
                    <a:pt x="49904" y="25467"/>
                    <a:pt x="49443" y="26116"/>
                    <a:pt x="49381" y="26367"/>
                  </a:cubicBezTo>
                  <a:cubicBezTo>
                    <a:pt x="49339" y="26576"/>
                    <a:pt x="48439" y="26723"/>
                    <a:pt x="48146" y="27015"/>
                  </a:cubicBezTo>
                  <a:cubicBezTo>
                    <a:pt x="48230" y="26806"/>
                    <a:pt x="48334" y="26513"/>
                    <a:pt x="48418" y="26367"/>
                  </a:cubicBezTo>
                  <a:cubicBezTo>
                    <a:pt x="48606" y="26053"/>
                    <a:pt x="48376" y="25467"/>
                    <a:pt x="48209" y="25363"/>
                  </a:cubicBezTo>
                  <a:cubicBezTo>
                    <a:pt x="48083" y="25237"/>
                    <a:pt x="48000" y="23647"/>
                    <a:pt x="47770" y="23291"/>
                  </a:cubicBezTo>
                  <a:cubicBezTo>
                    <a:pt x="47539" y="22956"/>
                    <a:pt x="46974" y="22350"/>
                    <a:pt x="46828" y="22245"/>
                  </a:cubicBezTo>
                  <a:cubicBezTo>
                    <a:pt x="46681" y="22140"/>
                    <a:pt x="46933" y="21701"/>
                    <a:pt x="46995" y="21554"/>
                  </a:cubicBezTo>
                  <a:cubicBezTo>
                    <a:pt x="47054" y="21423"/>
                    <a:pt x="46663" y="21332"/>
                    <a:pt x="46351" y="21332"/>
                  </a:cubicBezTo>
                  <a:cubicBezTo>
                    <a:pt x="46216" y="21332"/>
                    <a:pt x="46096" y="21349"/>
                    <a:pt x="46033" y="21387"/>
                  </a:cubicBezTo>
                  <a:cubicBezTo>
                    <a:pt x="45803" y="21513"/>
                    <a:pt x="45698" y="23124"/>
                    <a:pt x="45593" y="23563"/>
                  </a:cubicBezTo>
                  <a:cubicBezTo>
                    <a:pt x="45489" y="24002"/>
                    <a:pt x="46012" y="24651"/>
                    <a:pt x="46137" y="24693"/>
                  </a:cubicBezTo>
                  <a:cubicBezTo>
                    <a:pt x="46284" y="24714"/>
                    <a:pt x="46242" y="25488"/>
                    <a:pt x="45970" y="25530"/>
                  </a:cubicBezTo>
                  <a:cubicBezTo>
                    <a:pt x="45677" y="25551"/>
                    <a:pt x="45405" y="26702"/>
                    <a:pt x="45531" y="26953"/>
                  </a:cubicBezTo>
                  <a:cubicBezTo>
                    <a:pt x="45698" y="27225"/>
                    <a:pt x="45321" y="27748"/>
                    <a:pt x="45154" y="27852"/>
                  </a:cubicBezTo>
                  <a:cubicBezTo>
                    <a:pt x="45074" y="27897"/>
                    <a:pt x="45267" y="27911"/>
                    <a:pt x="45559" y="27911"/>
                  </a:cubicBezTo>
                  <a:cubicBezTo>
                    <a:pt x="45952" y="27911"/>
                    <a:pt x="46525" y="27885"/>
                    <a:pt x="46849" y="27873"/>
                  </a:cubicBezTo>
                  <a:cubicBezTo>
                    <a:pt x="46870" y="27873"/>
                    <a:pt x="46890" y="27872"/>
                    <a:pt x="46911" y="27872"/>
                  </a:cubicBezTo>
                  <a:cubicBezTo>
                    <a:pt x="47485" y="27872"/>
                    <a:pt x="47894" y="28146"/>
                    <a:pt x="47853" y="28166"/>
                  </a:cubicBezTo>
                  <a:cubicBezTo>
                    <a:pt x="47790" y="28208"/>
                    <a:pt x="46723" y="28376"/>
                    <a:pt x="46514" y="28627"/>
                  </a:cubicBezTo>
                  <a:cubicBezTo>
                    <a:pt x="46326" y="28899"/>
                    <a:pt x="45593" y="29359"/>
                    <a:pt x="45468" y="29568"/>
                  </a:cubicBezTo>
                  <a:cubicBezTo>
                    <a:pt x="45325" y="29752"/>
                    <a:pt x="45681" y="30176"/>
                    <a:pt x="45990" y="30176"/>
                  </a:cubicBezTo>
                  <a:cubicBezTo>
                    <a:pt x="45997" y="30176"/>
                    <a:pt x="46005" y="30175"/>
                    <a:pt x="46012" y="30175"/>
                  </a:cubicBezTo>
                  <a:cubicBezTo>
                    <a:pt x="46015" y="30175"/>
                    <a:pt x="46018" y="30175"/>
                    <a:pt x="46021" y="30175"/>
                  </a:cubicBezTo>
                  <a:cubicBezTo>
                    <a:pt x="46332" y="30175"/>
                    <a:pt x="46663" y="31244"/>
                    <a:pt x="46891" y="31430"/>
                  </a:cubicBezTo>
                  <a:cubicBezTo>
                    <a:pt x="47142" y="31640"/>
                    <a:pt x="47058" y="32184"/>
                    <a:pt x="46953" y="32351"/>
                  </a:cubicBezTo>
                  <a:cubicBezTo>
                    <a:pt x="46928" y="32386"/>
                    <a:pt x="46826" y="32398"/>
                    <a:pt x="46677" y="32398"/>
                  </a:cubicBezTo>
                  <a:cubicBezTo>
                    <a:pt x="46339" y="32398"/>
                    <a:pt x="45762" y="32335"/>
                    <a:pt x="45311" y="32335"/>
                  </a:cubicBezTo>
                  <a:cubicBezTo>
                    <a:pt x="45134" y="32335"/>
                    <a:pt x="44977" y="32345"/>
                    <a:pt x="44861" y="32372"/>
                  </a:cubicBezTo>
                  <a:cubicBezTo>
                    <a:pt x="44317" y="32497"/>
                    <a:pt x="43606" y="33690"/>
                    <a:pt x="43585" y="34109"/>
                  </a:cubicBezTo>
                  <a:cubicBezTo>
                    <a:pt x="43522" y="34548"/>
                    <a:pt x="43668" y="35803"/>
                    <a:pt x="43731" y="36138"/>
                  </a:cubicBezTo>
                  <a:cubicBezTo>
                    <a:pt x="43815" y="36473"/>
                    <a:pt x="44945" y="36724"/>
                    <a:pt x="45175" y="36871"/>
                  </a:cubicBezTo>
                  <a:cubicBezTo>
                    <a:pt x="45263" y="36935"/>
                    <a:pt x="45480" y="36950"/>
                    <a:pt x="45727" y="36950"/>
                  </a:cubicBezTo>
                  <a:cubicBezTo>
                    <a:pt x="45945" y="36950"/>
                    <a:pt x="46187" y="36938"/>
                    <a:pt x="46384" y="36938"/>
                  </a:cubicBezTo>
                  <a:cubicBezTo>
                    <a:pt x="46547" y="36938"/>
                    <a:pt x="46680" y="36946"/>
                    <a:pt x="46744" y="36975"/>
                  </a:cubicBezTo>
                  <a:cubicBezTo>
                    <a:pt x="46753" y="36979"/>
                    <a:pt x="46762" y="36981"/>
                    <a:pt x="46772" y="36981"/>
                  </a:cubicBezTo>
                  <a:cubicBezTo>
                    <a:pt x="47013" y="36981"/>
                    <a:pt x="47713" y="35823"/>
                    <a:pt x="47874" y="35301"/>
                  </a:cubicBezTo>
                  <a:cubicBezTo>
                    <a:pt x="48000" y="34736"/>
                    <a:pt x="49171" y="33711"/>
                    <a:pt x="49443" y="33313"/>
                  </a:cubicBezTo>
                  <a:cubicBezTo>
                    <a:pt x="49674" y="32916"/>
                    <a:pt x="50950" y="32979"/>
                    <a:pt x="51243" y="32769"/>
                  </a:cubicBezTo>
                  <a:cubicBezTo>
                    <a:pt x="51268" y="32753"/>
                    <a:pt x="51290" y="32745"/>
                    <a:pt x="51309" y="32745"/>
                  </a:cubicBezTo>
                  <a:cubicBezTo>
                    <a:pt x="51529" y="32745"/>
                    <a:pt x="51382" y="33782"/>
                    <a:pt x="51536" y="34360"/>
                  </a:cubicBezTo>
                  <a:cubicBezTo>
                    <a:pt x="51605" y="34657"/>
                    <a:pt x="51915" y="34795"/>
                    <a:pt x="52201" y="34795"/>
                  </a:cubicBezTo>
                  <a:cubicBezTo>
                    <a:pt x="52518" y="34795"/>
                    <a:pt x="52806" y="34626"/>
                    <a:pt x="52707" y="34318"/>
                  </a:cubicBezTo>
                  <a:cubicBezTo>
                    <a:pt x="52567" y="33864"/>
                    <a:pt x="52707" y="33597"/>
                    <a:pt x="52804" y="33597"/>
                  </a:cubicBezTo>
                  <a:cubicBezTo>
                    <a:pt x="52837" y="33597"/>
                    <a:pt x="52864" y="33627"/>
                    <a:pt x="52875" y="33690"/>
                  </a:cubicBezTo>
                  <a:cubicBezTo>
                    <a:pt x="52917" y="33899"/>
                    <a:pt x="54068" y="34360"/>
                    <a:pt x="54298" y="34694"/>
                  </a:cubicBezTo>
                  <a:cubicBezTo>
                    <a:pt x="54507" y="35050"/>
                    <a:pt x="54465" y="35741"/>
                    <a:pt x="54193" y="35741"/>
                  </a:cubicBezTo>
                  <a:cubicBezTo>
                    <a:pt x="53942" y="35741"/>
                    <a:pt x="53942" y="36536"/>
                    <a:pt x="54193" y="36619"/>
                  </a:cubicBezTo>
                  <a:cubicBezTo>
                    <a:pt x="54202" y="36621"/>
                    <a:pt x="54210" y="36622"/>
                    <a:pt x="54219" y="36622"/>
                  </a:cubicBezTo>
                  <a:cubicBezTo>
                    <a:pt x="54487" y="36622"/>
                    <a:pt x="54831" y="35716"/>
                    <a:pt x="55135" y="35594"/>
                  </a:cubicBezTo>
                  <a:cubicBezTo>
                    <a:pt x="55428" y="35427"/>
                    <a:pt x="55658" y="34841"/>
                    <a:pt x="55532" y="34778"/>
                  </a:cubicBezTo>
                  <a:cubicBezTo>
                    <a:pt x="55424" y="34742"/>
                    <a:pt x="55702" y="34321"/>
                    <a:pt x="55875" y="34321"/>
                  </a:cubicBezTo>
                  <a:cubicBezTo>
                    <a:pt x="55904" y="34321"/>
                    <a:pt x="55930" y="34333"/>
                    <a:pt x="55951" y="34360"/>
                  </a:cubicBezTo>
                  <a:cubicBezTo>
                    <a:pt x="55961" y="34372"/>
                    <a:pt x="55968" y="34377"/>
                    <a:pt x="55971" y="34377"/>
                  </a:cubicBezTo>
                  <a:cubicBezTo>
                    <a:pt x="56017" y="34377"/>
                    <a:pt x="55291" y="33156"/>
                    <a:pt x="54821" y="32686"/>
                  </a:cubicBezTo>
                  <a:cubicBezTo>
                    <a:pt x="54645" y="32503"/>
                    <a:pt x="54578" y="32414"/>
                    <a:pt x="54610" y="32414"/>
                  </a:cubicBezTo>
                  <a:cubicBezTo>
                    <a:pt x="54664" y="32414"/>
                    <a:pt x="55018" y="32683"/>
                    <a:pt x="55616" y="33188"/>
                  </a:cubicBezTo>
                  <a:lnTo>
                    <a:pt x="56244" y="34067"/>
                  </a:lnTo>
                  <a:cubicBezTo>
                    <a:pt x="56369" y="34234"/>
                    <a:pt x="56537" y="34736"/>
                    <a:pt x="56641" y="34904"/>
                  </a:cubicBezTo>
                  <a:lnTo>
                    <a:pt x="56788" y="35176"/>
                  </a:lnTo>
                  <a:cubicBezTo>
                    <a:pt x="56913" y="35490"/>
                    <a:pt x="57018" y="36347"/>
                    <a:pt x="57018" y="36578"/>
                  </a:cubicBezTo>
                  <a:cubicBezTo>
                    <a:pt x="57018" y="36823"/>
                    <a:pt x="57497" y="37248"/>
                    <a:pt x="57812" y="37248"/>
                  </a:cubicBezTo>
                  <a:cubicBezTo>
                    <a:pt x="57819" y="37248"/>
                    <a:pt x="57827" y="37248"/>
                    <a:pt x="57834" y="37247"/>
                  </a:cubicBezTo>
                  <a:cubicBezTo>
                    <a:pt x="57865" y="37243"/>
                    <a:pt x="57895" y="37241"/>
                    <a:pt x="57925" y="37241"/>
                  </a:cubicBezTo>
                  <a:cubicBezTo>
                    <a:pt x="58187" y="37241"/>
                    <a:pt x="58353" y="37394"/>
                    <a:pt x="58315" y="37394"/>
                  </a:cubicBezTo>
                  <a:cubicBezTo>
                    <a:pt x="58252" y="37394"/>
                    <a:pt x="58524" y="38000"/>
                    <a:pt x="58796" y="38021"/>
                  </a:cubicBezTo>
                  <a:cubicBezTo>
                    <a:pt x="59089" y="38021"/>
                    <a:pt x="59215" y="37268"/>
                    <a:pt x="58943" y="37247"/>
                  </a:cubicBezTo>
                  <a:cubicBezTo>
                    <a:pt x="58629" y="37205"/>
                    <a:pt x="58671" y="36096"/>
                    <a:pt x="58650" y="35615"/>
                  </a:cubicBezTo>
                  <a:cubicBezTo>
                    <a:pt x="58629" y="35113"/>
                    <a:pt x="58859" y="34736"/>
                    <a:pt x="58964" y="34736"/>
                  </a:cubicBezTo>
                  <a:cubicBezTo>
                    <a:pt x="59068" y="34736"/>
                    <a:pt x="58943" y="35720"/>
                    <a:pt x="58964" y="35950"/>
                  </a:cubicBezTo>
                  <a:cubicBezTo>
                    <a:pt x="58964" y="36201"/>
                    <a:pt x="59089" y="36640"/>
                    <a:pt x="59215" y="36975"/>
                  </a:cubicBezTo>
                  <a:lnTo>
                    <a:pt x="59529" y="37205"/>
                  </a:lnTo>
                  <a:lnTo>
                    <a:pt x="60240" y="37770"/>
                  </a:lnTo>
                  <a:cubicBezTo>
                    <a:pt x="60596" y="37666"/>
                    <a:pt x="60997" y="37626"/>
                    <a:pt x="61363" y="37626"/>
                  </a:cubicBezTo>
                  <a:cubicBezTo>
                    <a:pt x="62030" y="37626"/>
                    <a:pt x="62582" y="37761"/>
                    <a:pt x="62542" y="37896"/>
                  </a:cubicBezTo>
                  <a:cubicBezTo>
                    <a:pt x="62521" y="37996"/>
                    <a:pt x="62690" y="38058"/>
                    <a:pt x="62877" y="38058"/>
                  </a:cubicBezTo>
                  <a:cubicBezTo>
                    <a:pt x="63080" y="38058"/>
                    <a:pt x="63304" y="37986"/>
                    <a:pt x="63337" y="37812"/>
                  </a:cubicBezTo>
                  <a:cubicBezTo>
                    <a:pt x="63349" y="37711"/>
                    <a:pt x="63360" y="37671"/>
                    <a:pt x="63369" y="37671"/>
                  </a:cubicBezTo>
                  <a:cubicBezTo>
                    <a:pt x="63389" y="37671"/>
                    <a:pt x="63399" y="37882"/>
                    <a:pt x="63399" y="38042"/>
                  </a:cubicBezTo>
                  <a:cubicBezTo>
                    <a:pt x="63399" y="38293"/>
                    <a:pt x="62751" y="39172"/>
                    <a:pt x="62646" y="39591"/>
                  </a:cubicBezTo>
                  <a:cubicBezTo>
                    <a:pt x="62604" y="39758"/>
                    <a:pt x="62208" y="39812"/>
                    <a:pt x="61682" y="39812"/>
                  </a:cubicBezTo>
                  <a:cubicBezTo>
                    <a:pt x="60894" y="39812"/>
                    <a:pt x="59817" y="39691"/>
                    <a:pt x="59215" y="39653"/>
                  </a:cubicBezTo>
                  <a:cubicBezTo>
                    <a:pt x="59110" y="39644"/>
                    <a:pt x="59000" y="39640"/>
                    <a:pt x="58887" y="39640"/>
                  </a:cubicBezTo>
                  <a:cubicBezTo>
                    <a:pt x="57935" y="39640"/>
                    <a:pt x="56753" y="39936"/>
                    <a:pt x="56641" y="40197"/>
                  </a:cubicBezTo>
                  <a:cubicBezTo>
                    <a:pt x="56628" y="40235"/>
                    <a:pt x="56591" y="40251"/>
                    <a:pt x="56535" y="40251"/>
                  </a:cubicBezTo>
                  <a:cubicBezTo>
                    <a:pt x="56152" y="40251"/>
                    <a:pt x="54877" y="39467"/>
                    <a:pt x="54256" y="39193"/>
                  </a:cubicBezTo>
                  <a:cubicBezTo>
                    <a:pt x="53544" y="38879"/>
                    <a:pt x="52979" y="37812"/>
                    <a:pt x="52833" y="37687"/>
                  </a:cubicBezTo>
                  <a:cubicBezTo>
                    <a:pt x="52687" y="37561"/>
                    <a:pt x="52979" y="37184"/>
                    <a:pt x="52896" y="36975"/>
                  </a:cubicBezTo>
                  <a:cubicBezTo>
                    <a:pt x="52847" y="36853"/>
                    <a:pt x="52280" y="36788"/>
                    <a:pt x="51720" y="36788"/>
                  </a:cubicBezTo>
                  <a:cubicBezTo>
                    <a:pt x="51318" y="36788"/>
                    <a:pt x="50921" y="36822"/>
                    <a:pt x="50720" y="36891"/>
                  </a:cubicBezTo>
                  <a:cubicBezTo>
                    <a:pt x="50259" y="37080"/>
                    <a:pt x="47811" y="37352"/>
                    <a:pt x="47225" y="37582"/>
                  </a:cubicBezTo>
                  <a:cubicBezTo>
                    <a:pt x="47045" y="37659"/>
                    <a:pt x="46838" y="37687"/>
                    <a:pt x="46630" y="37687"/>
                  </a:cubicBezTo>
                  <a:cubicBezTo>
                    <a:pt x="46164" y="37687"/>
                    <a:pt x="45691" y="37548"/>
                    <a:pt x="45489" y="37519"/>
                  </a:cubicBezTo>
                  <a:cubicBezTo>
                    <a:pt x="45483" y="37518"/>
                    <a:pt x="45476" y="37518"/>
                    <a:pt x="45469" y="37518"/>
                  </a:cubicBezTo>
                  <a:cubicBezTo>
                    <a:pt x="45205" y="37518"/>
                    <a:pt x="44560" y="38296"/>
                    <a:pt x="44254" y="38419"/>
                  </a:cubicBezTo>
                  <a:cubicBezTo>
                    <a:pt x="43920" y="38544"/>
                    <a:pt x="43501" y="39695"/>
                    <a:pt x="43355" y="40930"/>
                  </a:cubicBezTo>
                  <a:lnTo>
                    <a:pt x="42894" y="41788"/>
                  </a:lnTo>
                  <a:lnTo>
                    <a:pt x="42622" y="42332"/>
                  </a:lnTo>
                  <a:cubicBezTo>
                    <a:pt x="41806" y="42938"/>
                    <a:pt x="40907" y="45010"/>
                    <a:pt x="40655" y="45407"/>
                  </a:cubicBezTo>
                  <a:cubicBezTo>
                    <a:pt x="40383" y="45826"/>
                    <a:pt x="40174" y="48755"/>
                    <a:pt x="40174" y="49739"/>
                  </a:cubicBezTo>
                  <a:cubicBezTo>
                    <a:pt x="40174" y="50743"/>
                    <a:pt x="41053" y="52835"/>
                    <a:pt x="41283" y="53400"/>
                  </a:cubicBezTo>
                  <a:cubicBezTo>
                    <a:pt x="41513" y="53986"/>
                    <a:pt x="42999" y="55262"/>
                    <a:pt x="43522" y="55576"/>
                  </a:cubicBezTo>
                  <a:cubicBezTo>
                    <a:pt x="44024" y="55869"/>
                    <a:pt x="45656" y="55911"/>
                    <a:pt x="46200" y="55911"/>
                  </a:cubicBezTo>
                  <a:cubicBezTo>
                    <a:pt x="46723" y="55911"/>
                    <a:pt x="47330" y="55409"/>
                    <a:pt x="47539" y="54781"/>
                  </a:cubicBezTo>
                  <a:lnTo>
                    <a:pt x="48314" y="54865"/>
                  </a:lnTo>
                  <a:lnTo>
                    <a:pt x="48690" y="54886"/>
                  </a:lnTo>
                  <a:cubicBezTo>
                    <a:pt x="48711" y="55346"/>
                    <a:pt x="49862" y="55681"/>
                    <a:pt x="50155" y="55827"/>
                  </a:cubicBezTo>
                  <a:cubicBezTo>
                    <a:pt x="50255" y="55889"/>
                    <a:pt x="50423" y="55911"/>
                    <a:pt x="50606" y="55911"/>
                  </a:cubicBezTo>
                  <a:cubicBezTo>
                    <a:pt x="50920" y="55911"/>
                    <a:pt x="51278" y="55846"/>
                    <a:pt x="51410" y="55806"/>
                  </a:cubicBezTo>
                  <a:cubicBezTo>
                    <a:pt x="51413" y="55806"/>
                    <a:pt x="51415" y="55806"/>
                    <a:pt x="51417" y="55806"/>
                  </a:cubicBezTo>
                  <a:cubicBezTo>
                    <a:pt x="51645" y="55806"/>
                    <a:pt x="51869" y="57779"/>
                    <a:pt x="51724" y="58380"/>
                  </a:cubicBezTo>
                  <a:cubicBezTo>
                    <a:pt x="51557" y="58945"/>
                    <a:pt x="52101" y="61016"/>
                    <a:pt x="52289" y="61644"/>
                  </a:cubicBezTo>
                  <a:cubicBezTo>
                    <a:pt x="52456" y="62272"/>
                    <a:pt x="53147" y="63967"/>
                    <a:pt x="53231" y="64573"/>
                  </a:cubicBezTo>
                  <a:cubicBezTo>
                    <a:pt x="53314" y="65180"/>
                    <a:pt x="52812" y="67210"/>
                    <a:pt x="52728" y="67921"/>
                  </a:cubicBezTo>
                  <a:cubicBezTo>
                    <a:pt x="52666" y="68633"/>
                    <a:pt x="53628" y="70620"/>
                    <a:pt x="53879" y="71290"/>
                  </a:cubicBezTo>
                  <a:cubicBezTo>
                    <a:pt x="54151" y="71980"/>
                    <a:pt x="54340" y="73445"/>
                    <a:pt x="54340" y="73780"/>
                  </a:cubicBezTo>
                  <a:cubicBezTo>
                    <a:pt x="54340" y="74115"/>
                    <a:pt x="55386" y="76186"/>
                    <a:pt x="55616" y="77023"/>
                  </a:cubicBezTo>
                  <a:cubicBezTo>
                    <a:pt x="55828" y="77659"/>
                    <a:pt x="57099" y="77961"/>
                    <a:pt x="58122" y="77961"/>
                  </a:cubicBezTo>
                  <a:cubicBezTo>
                    <a:pt x="58613" y="77961"/>
                    <a:pt x="59047" y="77891"/>
                    <a:pt x="59277" y="77755"/>
                  </a:cubicBezTo>
                  <a:cubicBezTo>
                    <a:pt x="59989" y="77337"/>
                    <a:pt x="61182" y="75558"/>
                    <a:pt x="61579" y="75182"/>
                  </a:cubicBezTo>
                  <a:cubicBezTo>
                    <a:pt x="61977" y="74826"/>
                    <a:pt x="62249" y="73466"/>
                    <a:pt x="62332" y="73173"/>
                  </a:cubicBezTo>
                  <a:cubicBezTo>
                    <a:pt x="62416" y="72880"/>
                    <a:pt x="63023" y="72399"/>
                    <a:pt x="63253" y="72336"/>
                  </a:cubicBezTo>
                  <a:cubicBezTo>
                    <a:pt x="63462" y="72294"/>
                    <a:pt x="64195" y="69281"/>
                    <a:pt x="64822" y="68633"/>
                  </a:cubicBezTo>
                  <a:cubicBezTo>
                    <a:pt x="65450" y="67963"/>
                    <a:pt x="66182" y="64804"/>
                    <a:pt x="66099" y="63674"/>
                  </a:cubicBezTo>
                  <a:cubicBezTo>
                    <a:pt x="66015" y="62565"/>
                    <a:pt x="66517" y="60389"/>
                    <a:pt x="66643" y="59866"/>
                  </a:cubicBezTo>
                  <a:cubicBezTo>
                    <a:pt x="66810" y="59342"/>
                    <a:pt x="67584" y="58422"/>
                    <a:pt x="67835" y="58234"/>
                  </a:cubicBezTo>
                  <a:cubicBezTo>
                    <a:pt x="68065" y="58066"/>
                    <a:pt x="69572" y="55806"/>
                    <a:pt x="70074" y="54990"/>
                  </a:cubicBezTo>
                  <a:cubicBezTo>
                    <a:pt x="70576" y="54195"/>
                    <a:pt x="71016" y="52417"/>
                    <a:pt x="70932" y="51998"/>
                  </a:cubicBezTo>
                  <a:cubicBezTo>
                    <a:pt x="70851" y="51675"/>
                    <a:pt x="70209" y="51427"/>
                    <a:pt x="69824" y="51427"/>
                  </a:cubicBezTo>
                  <a:cubicBezTo>
                    <a:pt x="69711" y="51427"/>
                    <a:pt x="69620" y="51448"/>
                    <a:pt x="69572" y="51496"/>
                  </a:cubicBezTo>
                  <a:cubicBezTo>
                    <a:pt x="69363" y="51705"/>
                    <a:pt x="68379" y="51852"/>
                    <a:pt x="68065" y="51852"/>
                  </a:cubicBezTo>
                  <a:cubicBezTo>
                    <a:pt x="67752" y="51852"/>
                    <a:pt x="67019" y="50157"/>
                    <a:pt x="66538" y="49801"/>
                  </a:cubicBezTo>
                  <a:cubicBezTo>
                    <a:pt x="66099" y="49446"/>
                    <a:pt x="65680" y="47500"/>
                    <a:pt x="65429" y="47123"/>
                  </a:cubicBezTo>
                  <a:cubicBezTo>
                    <a:pt x="65157" y="46767"/>
                    <a:pt x="64425" y="45826"/>
                    <a:pt x="64195" y="45617"/>
                  </a:cubicBezTo>
                  <a:cubicBezTo>
                    <a:pt x="63964" y="45407"/>
                    <a:pt x="63923" y="44361"/>
                    <a:pt x="63881" y="44068"/>
                  </a:cubicBezTo>
                  <a:cubicBezTo>
                    <a:pt x="63867" y="44006"/>
                    <a:pt x="63880" y="43978"/>
                    <a:pt x="63908" y="43978"/>
                  </a:cubicBezTo>
                  <a:cubicBezTo>
                    <a:pt x="64014" y="43978"/>
                    <a:pt x="64338" y="44346"/>
                    <a:pt x="64404" y="44675"/>
                  </a:cubicBezTo>
                  <a:cubicBezTo>
                    <a:pt x="64487" y="45093"/>
                    <a:pt x="65659" y="46767"/>
                    <a:pt x="66015" y="47311"/>
                  </a:cubicBezTo>
                  <a:cubicBezTo>
                    <a:pt x="66392" y="47876"/>
                    <a:pt x="67354" y="49655"/>
                    <a:pt x="67584" y="50220"/>
                  </a:cubicBezTo>
                  <a:cubicBezTo>
                    <a:pt x="67687" y="50444"/>
                    <a:pt x="68110" y="50529"/>
                    <a:pt x="68619" y="50529"/>
                  </a:cubicBezTo>
                  <a:cubicBezTo>
                    <a:pt x="69347" y="50529"/>
                    <a:pt x="70254" y="50354"/>
                    <a:pt x="70660" y="50157"/>
                  </a:cubicBezTo>
                  <a:cubicBezTo>
                    <a:pt x="71330" y="49822"/>
                    <a:pt x="72187" y="49278"/>
                    <a:pt x="72250" y="49090"/>
                  </a:cubicBezTo>
                  <a:cubicBezTo>
                    <a:pt x="72271" y="48902"/>
                    <a:pt x="73380" y="48378"/>
                    <a:pt x="73694" y="48148"/>
                  </a:cubicBezTo>
                  <a:cubicBezTo>
                    <a:pt x="74008" y="47918"/>
                    <a:pt x="74259" y="46621"/>
                    <a:pt x="74468" y="46412"/>
                  </a:cubicBezTo>
                  <a:cubicBezTo>
                    <a:pt x="74677" y="46202"/>
                    <a:pt x="74322" y="44989"/>
                    <a:pt x="74070" y="44612"/>
                  </a:cubicBezTo>
                  <a:cubicBezTo>
                    <a:pt x="73877" y="44314"/>
                    <a:pt x="73080" y="44060"/>
                    <a:pt x="72705" y="44060"/>
                  </a:cubicBezTo>
                  <a:cubicBezTo>
                    <a:pt x="72633" y="44060"/>
                    <a:pt x="72577" y="44069"/>
                    <a:pt x="72543" y="44089"/>
                  </a:cubicBezTo>
                  <a:cubicBezTo>
                    <a:pt x="72528" y="44097"/>
                    <a:pt x="72511" y="44101"/>
                    <a:pt x="72494" y="44101"/>
                  </a:cubicBezTo>
                  <a:cubicBezTo>
                    <a:pt x="72236" y="44101"/>
                    <a:pt x="71821" y="43251"/>
                    <a:pt x="71664" y="42917"/>
                  </a:cubicBezTo>
                  <a:cubicBezTo>
                    <a:pt x="71518" y="42541"/>
                    <a:pt x="70660" y="42122"/>
                    <a:pt x="70576" y="41892"/>
                  </a:cubicBezTo>
                  <a:cubicBezTo>
                    <a:pt x="70493" y="41662"/>
                    <a:pt x="70806" y="41264"/>
                    <a:pt x="70932" y="41181"/>
                  </a:cubicBezTo>
                  <a:cubicBezTo>
                    <a:pt x="70936" y="41179"/>
                    <a:pt x="70941" y="41178"/>
                    <a:pt x="70947" y="41178"/>
                  </a:cubicBezTo>
                  <a:cubicBezTo>
                    <a:pt x="71165" y="41178"/>
                    <a:pt x="72660" y="42221"/>
                    <a:pt x="73087" y="42729"/>
                  </a:cubicBezTo>
                  <a:cubicBezTo>
                    <a:pt x="73526" y="43273"/>
                    <a:pt x="74050" y="44277"/>
                    <a:pt x="74133" y="44466"/>
                  </a:cubicBezTo>
                  <a:cubicBezTo>
                    <a:pt x="74182" y="44563"/>
                    <a:pt x="74610" y="44632"/>
                    <a:pt x="75019" y="44632"/>
                  </a:cubicBezTo>
                  <a:cubicBezTo>
                    <a:pt x="75315" y="44632"/>
                    <a:pt x="75600" y="44596"/>
                    <a:pt x="75723" y="44508"/>
                  </a:cubicBezTo>
                  <a:cubicBezTo>
                    <a:pt x="75835" y="44422"/>
                    <a:pt x="75957" y="44382"/>
                    <a:pt x="76070" y="44382"/>
                  </a:cubicBezTo>
                  <a:cubicBezTo>
                    <a:pt x="76232" y="44382"/>
                    <a:pt x="76373" y="44464"/>
                    <a:pt x="76435" y="44612"/>
                  </a:cubicBezTo>
                  <a:lnTo>
                    <a:pt x="76832" y="44529"/>
                  </a:lnTo>
                  <a:lnTo>
                    <a:pt x="78192" y="44319"/>
                  </a:lnTo>
                  <a:cubicBezTo>
                    <a:pt x="78820" y="45010"/>
                    <a:pt x="78988" y="45617"/>
                    <a:pt x="78988" y="45763"/>
                  </a:cubicBezTo>
                  <a:cubicBezTo>
                    <a:pt x="78988" y="45889"/>
                    <a:pt x="79385" y="46474"/>
                    <a:pt x="79657" y="46516"/>
                  </a:cubicBezTo>
                  <a:cubicBezTo>
                    <a:pt x="79908" y="46579"/>
                    <a:pt x="80096" y="47458"/>
                    <a:pt x="80180" y="47667"/>
                  </a:cubicBezTo>
                  <a:cubicBezTo>
                    <a:pt x="80243" y="47876"/>
                    <a:pt x="81017" y="49215"/>
                    <a:pt x="81164" y="49759"/>
                  </a:cubicBezTo>
                  <a:cubicBezTo>
                    <a:pt x="81331" y="50324"/>
                    <a:pt x="81980" y="51412"/>
                    <a:pt x="82126" y="51705"/>
                  </a:cubicBezTo>
                  <a:cubicBezTo>
                    <a:pt x="82293" y="51998"/>
                    <a:pt x="82419" y="52835"/>
                    <a:pt x="82419" y="53065"/>
                  </a:cubicBezTo>
                  <a:cubicBezTo>
                    <a:pt x="82419" y="53290"/>
                    <a:pt x="82898" y="53715"/>
                    <a:pt x="83213" y="53715"/>
                  </a:cubicBezTo>
                  <a:cubicBezTo>
                    <a:pt x="83220" y="53715"/>
                    <a:pt x="83228" y="53715"/>
                    <a:pt x="83235" y="53714"/>
                  </a:cubicBezTo>
                  <a:cubicBezTo>
                    <a:pt x="83549" y="53693"/>
                    <a:pt x="84156" y="51747"/>
                    <a:pt x="84302" y="51057"/>
                  </a:cubicBezTo>
                  <a:cubicBezTo>
                    <a:pt x="84428" y="50345"/>
                    <a:pt x="84930" y="49739"/>
                    <a:pt x="85097" y="49739"/>
                  </a:cubicBezTo>
                  <a:cubicBezTo>
                    <a:pt x="85223" y="49739"/>
                    <a:pt x="85348" y="49341"/>
                    <a:pt x="85348" y="49195"/>
                  </a:cubicBezTo>
                  <a:cubicBezTo>
                    <a:pt x="85348" y="49027"/>
                    <a:pt x="86143" y="49069"/>
                    <a:pt x="86206" y="48860"/>
                  </a:cubicBezTo>
                  <a:cubicBezTo>
                    <a:pt x="86290" y="48651"/>
                    <a:pt x="86499" y="47395"/>
                    <a:pt x="86792" y="47186"/>
                  </a:cubicBezTo>
                  <a:cubicBezTo>
                    <a:pt x="87085" y="46998"/>
                    <a:pt x="88047" y="46349"/>
                    <a:pt x="88403" y="46202"/>
                  </a:cubicBezTo>
                  <a:cubicBezTo>
                    <a:pt x="88429" y="46193"/>
                    <a:pt x="88457" y="46189"/>
                    <a:pt x="88488" y="46189"/>
                  </a:cubicBezTo>
                  <a:cubicBezTo>
                    <a:pt x="88882" y="46189"/>
                    <a:pt x="89653" y="46896"/>
                    <a:pt x="89847" y="47207"/>
                  </a:cubicBezTo>
                  <a:cubicBezTo>
                    <a:pt x="90056" y="47562"/>
                    <a:pt x="90224" y="48462"/>
                    <a:pt x="90140" y="48609"/>
                  </a:cubicBezTo>
                  <a:cubicBezTo>
                    <a:pt x="90057" y="48774"/>
                    <a:pt x="90586" y="49530"/>
                    <a:pt x="91062" y="49530"/>
                  </a:cubicBezTo>
                  <a:cubicBezTo>
                    <a:pt x="91069" y="49530"/>
                    <a:pt x="91075" y="49530"/>
                    <a:pt x="91081" y="49529"/>
                  </a:cubicBezTo>
                  <a:cubicBezTo>
                    <a:pt x="91089" y="49529"/>
                    <a:pt x="91096" y="49529"/>
                    <a:pt x="91104" y="49529"/>
                  </a:cubicBezTo>
                  <a:cubicBezTo>
                    <a:pt x="91547" y="49529"/>
                    <a:pt x="91709" y="50140"/>
                    <a:pt x="91709" y="50345"/>
                  </a:cubicBezTo>
                  <a:cubicBezTo>
                    <a:pt x="91730" y="50555"/>
                    <a:pt x="92358" y="51203"/>
                    <a:pt x="92462" y="51475"/>
                  </a:cubicBezTo>
                  <a:cubicBezTo>
                    <a:pt x="92588" y="51747"/>
                    <a:pt x="92546" y="52521"/>
                    <a:pt x="92462" y="52689"/>
                  </a:cubicBezTo>
                  <a:cubicBezTo>
                    <a:pt x="92379" y="52877"/>
                    <a:pt x="92441" y="53881"/>
                    <a:pt x="92525" y="54153"/>
                  </a:cubicBezTo>
                  <a:cubicBezTo>
                    <a:pt x="92588" y="54446"/>
                    <a:pt x="94053" y="55911"/>
                    <a:pt x="94617" y="56350"/>
                  </a:cubicBezTo>
                  <a:cubicBezTo>
                    <a:pt x="94695" y="56416"/>
                    <a:pt x="94766" y="56444"/>
                    <a:pt x="94830" y="56444"/>
                  </a:cubicBezTo>
                  <a:cubicBezTo>
                    <a:pt x="95222" y="56444"/>
                    <a:pt x="95374" y="55391"/>
                    <a:pt x="95141" y="55032"/>
                  </a:cubicBezTo>
                  <a:cubicBezTo>
                    <a:pt x="94848" y="54614"/>
                    <a:pt x="93906" y="53609"/>
                    <a:pt x="93697" y="53316"/>
                  </a:cubicBezTo>
                  <a:cubicBezTo>
                    <a:pt x="93467" y="53044"/>
                    <a:pt x="93425" y="51852"/>
                    <a:pt x="93509" y="51517"/>
                  </a:cubicBezTo>
                  <a:cubicBezTo>
                    <a:pt x="93528" y="51440"/>
                    <a:pt x="93583" y="51408"/>
                    <a:pt x="93660" y="51408"/>
                  </a:cubicBezTo>
                  <a:cubicBezTo>
                    <a:pt x="93917" y="51408"/>
                    <a:pt x="94418" y="51758"/>
                    <a:pt x="94659" y="51936"/>
                  </a:cubicBezTo>
                  <a:cubicBezTo>
                    <a:pt x="94973" y="52166"/>
                    <a:pt x="95371" y="52689"/>
                    <a:pt x="95392" y="52877"/>
                  </a:cubicBezTo>
                  <a:cubicBezTo>
                    <a:pt x="95392" y="52891"/>
                    <a:pt x="95403" y="52898"/>
                    <a:pt x="95423" y="52898"/>
                  </a:cubicBezTo>
                  <a:cubicBezTo>
                    <a:pt x="95677" y="52898"/>
                    <a:pt x="97362" y="51868"/>
                    <a:pt x="97400" y="50785"/>
                  </a:cubicBezTo>
                  <a:cubicBezTo>
                    <a:pt x="97484" y="49613"/>
                    <a:pt x="98112" y="48274"/>
                    <a:pt x="98195" y="47960"/>
                  </a:cubicBezTo>
                  <a:cubicBezTo>
                    <a:pt x="98237" y="47646"/>
                    <a:pt x="98007" y="47228"/>
                    <a:pt x="97819" y="47207"/>
                  </a:cubicBezTo>
                  <a:cubicBezTo>
                    <a:pt x="97674" y="47186"/>
                    <a:pt x="98102" y="46307"/>
                    <a:pt x="98637" y="46307"/>
                  </a:cubicBezTo>
                  <a:cubicBezTo>
                    <a:pt x="98643" y="46307"/>
                    <a:pt x="98649" y="46307"/>
                    <a:pt x="98656" y="46307"/>
                  </a:cubicBezTo>
                  <a:cubicBezTo>
                    <a:pt x="98664" y="46308"/>
                    <a:pt x="98672" y="46308"/>
                    <a:pt x="98680" y="46308"/>
                  </a:cubicBezTo>
                  <a:cubicBezTo>
                    <a:pt x="99257" y="46308"/>
                    <a:pt x="100522" y="44876"/>
                    <a:pt x="100832" y="44277"/>
                  </a:cubicBezTo>
                  <a:cubicBezTo>
                    <a:pt x="101146" y="43692"/>
                    <a:pt x="101773" y="43231"/>
                    <a:pt x="101857" y="43148"/>
                  </a:cubicBezTo>
                  <a:cubicBezTo>
                    <a:pt x="101941" y="43064"/>
                    <a:pt x="102380" y="41704"/>
                    <a:pt x="102464" y="41139"/>
                  </a:cubicBezTo>
                  <a:cubicBezTo>
                    <a:pt x="102527" y="40553"/>
                    <a:pt x="102150" y="39674"/>
                    <a:pt x="102087" y="39381"/>
                  </a:cubicBezTo>
                  <a:cubicBezTo>
                    <a:pt x="102045" y="39088"/>
                    <a:pt x="101564" y="38419"/>
                    <a:pt x="101439" y="38210"/>
                  </a:cubicBezTo>
                  <a:cubicBezTo>
                    <a:pt x="101313" y="38000"/>
                    <a:pt x="101208" y="37184"/>
                    <a:pt x="101271" y="37059"/>
                  </a:cubicBezTo>
                  <a:cubicBezTo>
                    <a:pt x="101355" y="36891"/>
                    <a:pt x="101857" y="36745"/>
                    <a:pt x="101878" y="36619"/>
                  </a:cubicBezTo>
                  <a:cubicBezTo>
                    <a:pt x="101941" y="36473"/>
                    <a:pt x="102506" y="35887"/>
                    <a:pt x="102464" y="35615"/>
                  </a:cubicBezTo>
                  <a:cubicBezTo>
                    <a:pt x="102453" y="35572"/>
                    <a:pt x="102456" y="35554"/>
                    <a:pt x="102469" y="35554"/>
                  </a:cubicBezTo>
                  <a:cubicBezTo>
                    <a:pt x="102533" y="35554"/>
                    <a:pt x="102842" y="35986"/>
                    <a:pt x="103050" y="36159"/>
                  </a:cubicBezTo>
                  <a:cubicBezTo>
                    <a:pt x="103322" y="36368"/>
                    <a:pt x="103615" y="37791"/>
                    <a:pt x="103928" y="37938"/>
                  </a:cubicBezTo>
                  <a:cubicBezTo>
                    <a:pt x="103943" y="37946"/>
                    <a:pt x="103960" y="37949"/>
                    <a:pt x="103979" y="37949"/>
                  </a:cubicBezTo>
                  <a:cubicBezTo>
                    <a:pt x="104360" y="37949"/>
                    <a:pt x="105511" y="36401"/>
                    <a:pt x="105351" y="35385"/>
                  </a:cubicBezTo>
                  <a:cubicBezTo>
                    <a:pt x="105205" y="34318"/>
                    <a:pt x="105728" y="32958"/>
                    <a:pt x="106042" y="32811"/>
                  </a:cubicBezTo>
                  <a:cubicBezTo>
                    <a:pt x="106272" y="32749"/>
                    <a:pt x="106879" y="31870"/>
                    <a:pt x="107297" y="31242"/>
                  </a:cubicBezTo>
                  <a:cubicBezTo>
                    <a:pt x="104452" y="23040"/>
                    <a:pt x="99744" y="15717"/>
                    <a:pt x="93655" y="9754"/>
                  </a:cubicBezTo>
                  <a:lnTo>
                    <a:pt x="93467" y="9754"/>
                  </a:lnTo>
                  <a:lnTo>
                    <a:pt x="92985" y="9649"/>
                  </a:lnTo>
                  <a:cubicBezTo>
                    <a:pt x="92211" y="9482"/>
                    <a:pt x="91730" y="8624"/>
                    <a:pt x="91856" y="8435"/>
                  </a:cubicBezTo>
                  <a:cubicBezTo>
                    <a:pt x="91918" y="8393"/>
                    <a:pt x="91897" y="8226"/>
                    <a:pt x="91856" y="8080"/>
                  </a:cubicBezTo>
                  <a:cubicBezTo>
                    <a:pt x="91416" y="7682"/>
                    <a:pt x="90977" y="7285"/>
                    <a:pt x="90496" y="6908"/>
                  </a:cubicBezTo>
                  <a:lnTo>
                    <a:pt x="89512" y="6908"/>
                  </a:lnTo>
                  <a:cubicBezTo>
                    <a:pt x="89031" y="6866"/>
                    <a:pt x="87985" y="6531"/>
                    <a:pt x="87817" y="6343"/>
                  </a:cubicBezTo>
                  <a:cubicBezTo>
                    <a:pt x="87783" y="6312"/>
                    <a:pt x="87733" y="6298"/>
                    <a:pt x="87676" y="6298"/>
                  </a:cubicBezTo>
                  <a:close/>
                  <a:moveTo>
                    <a:pt x="108176" y="64469"/>
                  </a:moveTo>
                  <a:cubicBezTo>
                    <a:pt x="108134" y="64511"/>
                    <a:pt x="108030" y="64490"/>
                    <a:pt x="107925" y="64511"/>
                  </a:cubicBezTo>
                  <a:cubicBezTo>
                    <a:pt x="107193" y="64552"/>
                    <a:pt x="106251" y="64887"/>
                    <a:pt x="106209" y="65117"/>
                  </a:cubicBezTo>
                  <a:cubicBezTo>
                    <a:pt x="106209" y="65389"/>
                    <a:pt x="105205" y="65829"/>
                    <a:pt x="104849" y="65954"/>
                  </a:cubicBezTo>
                  <a:cubicBezTo>
                    <a:pt x="104514" y="66080"/>
                    <a:pt x="103887" y="67105"/>
                    <a:pt x="103740" y="67440"/>
                  </a:cubicBezTo>
                  <a:cubicBezTo>
                    <a:pt x="103594" y="67796"/>
                    <a:pt x="102757" y="67691"/>
                    <a:pt x="102485" y="67817"/>
                  </a:cubicBezTo>
                  <a:cubicBezTo>
                    <a:pt x="102192" y="67942"/>
                    <a:pt x="101564" y="68444"/>
                    <a:pt x="101543" y="68758"/>
                  </a:cubicBezTo>
                  <a:cubicBezTo>
                    <a:pt x="101543" y="68890"/>
                    <a:pt x="101505" y="68954"/>
                    <a:pt x="101446" y="68954"/>
                  </a:cubicBezTo>
                  <a:cubicBezTo>
                    <a:pt x="101374" y="68954"/>
                    <a:pt x="101270" y="68858"/>
                    <a:pt x="101167" y="68674"/>
                  </a:cubicBezTo>
                  <a:lnTo>
                    <a:pt x="100790" y="69093"/>
                  </a:lnTo>
                  <a:lnTo>
                    <a:pt x="100309" y="69616"/>
                  </a:lnTo>
                  <a:cubicBezTo>
                    <a:pt x="100058" y="70474"/>
                    <a:pt x="99137" y="71562"/>
                    <a:pt x="98823" y="71625"/>
                  </a:cubicBezTo>
                  <a:cubicBezTo>
                    <a:pt x="98509" y="71708"/>
                    <a:pt x="98447" y="73194"/>
                    <a:pt x="98447" y="73801"/>
                  </a:cubicBezTo>
                  <a:cubicBezTo>
                    <a:pt x="98447" y="74407"/>
                    <a:pt x="98698" y="75140"/>
                    <a:pt x="98970" y="75454"/>
                  </a:cubicBezTo>
                  <a:lnTo>
                    <a:pt x="99032" y="75914"/>
                  </a:lnTo>
                  <a:lnTo>
                    <a:pt x="99137" y="76856"/>
                  </a:lnTo>
                  <a:cubicBezTo>
                    <a:pt x="98970" y="77588"/>
                    <a:pt x="99535" y="78257"/>
                    <a:pt x="99681" y="78383"/>
                  </a:cubicBezTo>
                  <a:cubicBezTo>
                    <a:pt x="99705" y="78401"/>
                    <a:pt x="99755" y="78409"/>
                    <a:pt x="99824" y="78409"/>
                  </a:cubicBezTo>
                  <a:cubicBezTo>
                    <a:pt x="100227" y="78409"/>
                    <a:pt x="101285" y="78131"/>
                    <a:pt x="101732" y="78006"/>
                  </a:cubicBezTo>
                  <a:cubicBezTo>
                    <a:pt x="101941" y="77964"/>
                    <a:pt x="102213" y="77839"/>
                    <a:pt x="102485" y="77692"/>
                  </a:cubicBezTo>
                  <a:cubicBezTo>
                    <a:pt x="104933" y="73591"/>
                    <a:pt x="106858" y="69177"/>
                    <a:pt x="108176" y="64469"/>
                  </a:cubicBezTo>
                  <a:close/>
                  <a:moveTo>
                    <a:pt x="27062" y="87656"/>
                  </a:moveTo>
                  <a:cubicBezTo>
                    <a:pt x="26843" y="87656"/>
                    <a:pt x="26604" y="87868"/>
                    <a:pt x="26637" y="88238"/>
                  </a:cubicBezTo>
                  <a:lnTo>
                    <a:pt x="27390" y="88238"/>
                  </a:lnTo>
                  <a:cubicBezTo>
                    <a:pt x="27450" y="87836"/>
                    <a:pt x="27265" y="87656"/>
                    <a:pt x="27062" y="87656"/>
                  </a:cubicBezTo>
                  <a:close/>
                  <a:moveTo>
                    <a:pt x="17742" y="9826"/>
                  </a:moveTo>
                  <a:cubicBezTo>
                    <a:pt x="17432" y="9826"/>
                    <a:pt x="16344" y="11035"/>
                    <a:pt x="16384" y="11888"/>
                  </a:cubicBezTo>
                  <a:cubicBezTo>
                    <a:pt x="16405" y="12808"/>
                    <a:pt x="16844" y="13666"/>
                    <a:pt x="17033" y="13708"/>
                  </a:cubicBezTo>
                  <a:cubicBezTo>
                    <a:pt x="17221" y="13729"/>
                    <a:pt x="16970" y="14545"/>
                    <a:pt x="16761" y="14775"/>
                  </a:cubicBezTo>
                  <a:cubicBezTo>
                    <a:pt x="16721" y="14819"/>
                    <a:pt x="16670" y="14838"/>
                    <a:pt x="16617" y="14838"/>
                  </a:cubicBezTo>
                  <a:cubicBezTo>
                    <a:pt x="16391" y="14838"/>
                    <a:pt x="16102" y="14505"/>
                    <a:pt x="16238" y="14336"/>
                  </a:cubicBezTo>
                  <a:cubicBezTo>
                    <a:pt x="16426" y="14127"/>
                    <a:pt x="15715" y="13185"/>
                    <a:pt x="15484" y="12787"/>
                  </a:cubicBezTo>
                  <a:cubicBezTo>
                    <a:pt x="15296" y="12495"/>
                    <a:pt x="14710" y="12264"/>
                    <a:pt x="14250" y="12076"/>
                  </a:cubicBezTo>
                  <a:cubicBezTo>
                    <a:pt x="13999" y="12348"/>
                    <a:pt x="13769" y="12620"/>
                    <a:pt x="13518" y="12892"/>
                  </a:cubicBezTo>
                  <a:cubicBezTo>
                    <a:pt x="13622" y="13227"/>
                    <a:pt x="13727" y="13645"/>
                    <a:pt x="13622" y="13959"/>
                  </a:cubicBezTo>
                  <a:cubicBezTo>
                    <a:pt x="13512" y="14318"/>
                    <a:pt x="13273" y="14477"/>
                    <a:pt x="13118" y="14477"/>
                  </a:cubicBezTo>
                  <a:cubicBezTo>
                    <a:pt x="13038" y="14477"/>
                    <a:pt x="12981" y="14435"/>
                    <a:pt x="12974" y="14357"/>
                  </a:cubicBezTo>
                  <a:cubicBezTo>
                    <a:pt x="12974" y="14252"/>
                    <a:pt x="12743" y="14168"/>
                    <a:pt x="12450" y="14147"/>
                  </a:cubicBezTo>
                  <a:cubicBezTo>
                    <a:pt x="5734" y="22182"/>
                    <a:pt x="1277" y="32163"/>
                    <a:pt x="1" y="43106"/>
                  </a:cubicBezTo>
                  <a:cubicBezTo>
                    <a:pt x="273" y="43420"/>
                    <a:pt x="587" y="43775"/>
                    <a:pt x="650" y="44005"/>
                  </a:cubicBezTo>
                  <a:cubicBezTo>
                    <a:pt x="817" y="44508"/>
                    <a:pt x="1654" y="44821"/>
                    <a:pt x="1800" y="44926"/>
                  </a:cubicBezTo>
                  <a:cubicBezTo>
                    <a:pt x="1808" y="44931"/>
                    <a:pt x="1816" y="44933"/>
                    <a:pt x="1823" y="44933"/>
                  </a:cubicBezTo>
                  <a:cubicBezTo>
                    <a:pt x="1971" y="44933"/>
                    <a:pt x="2005" y="43973"/>
                    <a:pt x="1905" y="43733"/>
                  </a:cubicBezTo>
                  <a:cubicBezTo>
                    <a:pt x="1831" y="43541"/>
                    <a:pt x="1966" y="43411"/>
                    <a:pt x="2052" y="43411"/>
                  </a:cubicBezTo>
                  <a:cubicBezTo>
                    <a:pt x="2087" y="43411"/>
                    <a:pt x="2114" y="43433"/>
                    <a:pt x="2114" y="43482"/>
                  </a:cubicBezTo>
                  <a:cubicBezTo>
                    <a:pt x="2114" y="43692"/>
                    <a:pt x="2909" y="44591"/>
                    <a:pt x="3202" y="44926"/>
                  </a:cubicBezTo>
                  <a:cubicBezTo>
                    <a:pt x="3453" y="45240"/>
                    <a:pt x="3746" y="47353"/>
                    <a:pt x="3976" y="47834"/>
                  </a:cubicBezTo>
                  <a:cubicBezTo>
                    <a:pt x="4248" y="48274"/>
                    <a:pt x="6676" y="49215"/>
                    <a:pt x="7450" y="49404"/>
                  </a:cubicBezTo>
                  <a:cubicBezTo>
                    <a:pt x="8245" y="49550"/>
                    <a:pt x="9228" y="50450"/>
                    <a:pt x="9396" y="50701"/>
                  </a:cubicBezTo>
                  <a:cubicBezTo>
                    <a:pt x="9542" y="50973"/>
                    <a:pt x="10588" y="51099"/>
                    <a:pt x="10797" y="51182"/>
                  </a:cubicBezTo>
                  <a:cubicBezTo>
                    <a:pt x="11049" y="51287"/>
                    <a:pt x="11572" y="51998"/>
                    <a:pt x="11802" y="52145"/>
                  </a:cubicBezTo>
                  <a:cubicBezTo>
                    <a:pt x="12011" y="52312"/>
                    <a:pt x="12199" y="52731"/>
                    <a:pt x="12199" y="52835"/>
                  </a:cubicBezTo>
                  <a:cubicBezTo>
                    <a:pt x="12199" y="52940"/>
                    <a:pt x="13580" y="53463"/>
                    <a:pt x="13894" y="53819"/>
                  </a:cubicBezTo>
                  <a:cubicBezTo>
                    <a:pt x="14062" y="54007"/>
                    <a:pt x="14286" y="54075"/>
                    <a:pt x="14483" y="54075"/>
                  </a:cubicBezTo>
                  <a:cubicBezTo>
                    <a:pt x="14679" y="54075"/>
                    <a:pt x="14846" y="54007"/>
                    <a:pt x="14899" y="53923"/>
                  </a:cubicBezTo>
                  <a:cubicBezTo>
                    <a:pt x="14906" y="53912"/>
                    <a:pt x="14915" y="53907"/>
                    <a:pt x="14925" y="53907"/>
                  </a:cubicBezTo>
                  <a:cubicBezTo>
                    <a:pt x="15041" y="53907"/>
                    <a:pt x="15267" y="54679"/>
                    <a:pt x="15422" y="54969"/>
                  </a:cubicBezTo>
                  <a:cubicBezTo>
                    <a:pt x="15547" y="55283"/>
                    <a:pt x="15589" y="56037"/>
                    <a:pt x="15463" y="56141"/>
                  </a:cubicBezTo>
                  <a:cubicBezTo>
                    <a:pt x="15359" y="56246"/>
                    <a:pt x="15150" y="57648"/>
                    <a:pt x="14919" y="57920"/>
                  </a:cubicBezTo>
                  <a:cubicBezTo>
                    <a:pt x="14689" y="58213"/>
                    <a:pt x="14187" y="60221"/>
                    <a:pt x="14292" y="60619"/>
                  </a:cubicBezTo>
                  <a:cubicBezTo>
                    <a:pt x="14396" y="61016"/>
                    <a:pt x="15045" y="61853"/>
                    <a:pt x="15317" y="61958"/>
                  </a:cubicBezTo>
                  <a:cubicBezTo>
                    <a:pt x="15589" y="62083"/>
                    <a:pt x="15463" y="62502"/>
                    <a:pt x="15254" y="62523"/>
                  </a:cubicBezTo>
                  <a:cubicBezTo>
                    <a:pt x="15045" y="62565"/>
                    <a:pt x="15129" y="64490"/>
                    <a:pt x="15652" y="64762"/>
                  </a:cubicBezTo>
                  <a:cubicBezTo>
                    <a:pt x="16154" y="64929"/>
                    <a:pt x="16593" y="65766"/>
                    <a:pt x="16510" y="65933"/>
                  </a:cubicBezTo>
                  <a:cubicBezTo>
                    <a:pt x="16426" y="66080"/>
                    <a:pt x="17430" y="67105"/>
                    <a:pt x="17828" y="67440"/>
                  </a:cubicBezTo>
                  <a:cubicBezTo>
                    <a:pt x="18204" y="67796"/>
                    <a:pt x="19020" y="69470"/>
                    <a:pt x="19188" y="70014"/>
                  </a:cubicBezTo>
                  <a:cubicBezTo>
                    <a:pt x="19334" y="70558"/>
                    <a:pt x="19251" y="71457"/>
                    <a:pt x="19209" y="71666"/>
                  </a:cubicBezTo>
                  <a:cubicBezTo>
                    <a:pt x="19146" y="71876"/>
                    <a:pt x="19397" y="72336"/>
                    <a:pt x="19439" y="72524"/>
                  </a:cubicBezTo>
                  <a:cubicBezTo>
                    <a:pt x="19460" y="72713"/>
                    <a:pt x="19104" y="74345"/>
                    <a:pt x="19230" y="75014"/>
                  </a:cubicBezTo>
                  <a:cubicBezTo>
                    <a:pt x="19355" y="75663"/>
                    <a:pt x="18476" y="77692"/>
                    <a:pt x="18476" y="78718"/>
                  </a:cubicBezTo>
                  <a:cubicBezTo>
                    <a:pt x="18497" y="79719"/>
                    <a:pt x="18916" y="80980"/>
                    <a:pt x="19131" y="80980"/>
                  </a:cubicBezTo>
                  <a:cubicBezTo>
                    <a:pt x="19136" y="80980"/>
                    <a:pt x="19141" y="80979"/>
                    <a:pt x="19146" y="80977"/>
                  </a:cubicBezTo>
                  <a:cubicBezTo>
                    <a:pt x="19155" y="80972"/>
                    <a:pt x="19164" y="80970"/>
                    <a:pt x="19173" y="80970"/>
                  </a:cubicBezTo>
                  <a:cubicBezTo>
                    <a:pt x="19342" y="80970"/>
                    <a:pt x="19403" y="81884"/>
                    <a:pt x="19104" y="82024"/>
                  </a:cubicBezTo>
                  <a:cubicBezTo>
                    <a:pt x="18790" y="82149"/>
                    <a:pt x="18414" y="82965"/>
                    <a:pt x="18602" y="82986"/>
                  </a:cubicBezTo>
                  <a:cubicBezTo>
                    <a:pt x="18790" y="83028"/>
                    <a:pt x="18602" y="83823"/>
                    <a:pt x="18623" y="84137"/>
                  </a:cubicBezTo>
                  <a:cubicBezTo>
                    <a:pt x="18686" y="84451"/>
                    <a:pt x="18937" y="86564"/>
                    <a:pt x="19000" y="87087"/>
                  </a:cubicBezTo>
                  <a:cubicBezTo>
                    <a:pt x="19041" y="87610"/>
                    <a:pt x="19816" y="88887"/>
                    <a:pt x="19962" y="89347"/>
                  </a:cubicBezTo>
                  <a:cubicBezTo>
                    <a:pt x="20129" y="89786"/>
                    <a:pt x="20276" y="90581"/>
                    <a:pt x="20339" y="90728"/>
                  </a:cubicBezTo>
                  <a:cubicBezTo>
                    <a:pt x="20380" y="90853"/>
                    <a:pt x="20464" y="90979"/>
                    <a:pt x="20485" y="90979"/>
                  </a:cubicBezTo>
                  <a:cubicBezTo>
                    <a:pt x="20506" y="90979"/>
                    <a:pt x="21113" y="91209"/>
                    <a:pt x="21280" y="91356"/>
                  </a:cubicBezTo>
                  <a:cubicBezTo>
                    <a:pt x="21342" y="91402"/>
                    <a:pt x="21542" y="91420"/>
                    <a:pt x="21789" y="91420"/>
                  </a:cubicBezTo>
                  <a:cubicBezTo>
                    <a:pt x="22214" y="91420"/>
                    <a:pt x="22779" y="91367"/>
                    <a:pt x="23017" y="91314"/>
                  </a:cubicBezTo>
                  <a:cubicBezTo>
                    <a:pt x="23414" y="91251"/>
                    <a:pt x="23059" y="90874"/>
                    <a:pt x="22891" y="90686"/>
                  </a:cubicBezTo>
                  <a:cubicBezTo>
                    <a:pt x="22703" y="90519"/>
                    <a:pt x="22557" y="89577"/>
                    <a:pt x="22368" y="89472"/>
                  </a:cubicBezTo>
                  <a:cubicBezTo>
                    <a:pt x="22159" y="89389"/>
                    <a:pt x="22075" y="88175"/>
                    <a:pt x="22264" y="87924"/>
                  </a:cubicBezTo>
                  <a:cubicBezTo>
                    <a:pt x="22452" y="87652"/>
                    <a:pt x="23163" y="87234"/>
                    <a:pt x="23226" y="87003"/>
                  </a:cubicBezTo>
                  <a:cubicBezTo>
                    <a:pt x="23310" y="86794"/>
                    <a:pt x="23331" y="85748"/>
                    <a:pt x="23121" y="85602"/>
                  </a:cubicBezTo>
                  <a:cubicBezTo>
                    <a:pt x="22954" y="85455"/>
                    <a:pt x="23184" y="84179"/>
                    <a:pt x="23059" y="83551"/>
                  </a:cubicBezTo>
                  <a:cubicBezTo>
                    <a:pt x="22912" y="82923"/>
                    <a:pt x="24147" y="82358"/>
                    <a:pt x="24210" y="81856"/>
                  </a:cubicBezTo>
                  <a:cubicBezTo>
                    <a:pt x="24272" y="81354"/>
                    <a:pt x="25611" y="80831"/>
                    <a:pt x="25904" y="80580"/>
                  </a:cubicBezTo>
                  <a:cubicBezTo>
                    <a:pt x="26197" y="80308"/>
                    <a:pt x="26448" y="78906"/>
                    <a:pt x="26323" y="78592"/>
                  </a:cubicBezTo>
                  <a:cubicBezTo>
                    <a:pt x="26155" y="78278"/>
                    <a:pt x="26825" y="78027"/>
                    <a:pt x="27097" y="78027"/>
                  </a:cubicBezTo>
                  <a:cubicBezTo>
                    <a:pt x="27390" y="78027"/>
                    <a:pt x="27704" y="77818"/>
                    <a:pt x="27808" y="77818"/>
                  </a:cubicBezTo>
                  <a:cubicBezTo>
                    <a:pt x="27913" y="77818"/>
                    <a:pt x="28248" y="77190"/>
                    <a:pt x="28436" y="77044"/>
                  </a:cubicBezTo>
                  <a:cubicBezTo>
                    <a:pt x="28624" y="76876"/>
                    <a:pt x="28980" y="75391"/>
                    <a:pt x="29336" y="75161"/>
                  </a:cubicBezTo>
                  <a:cubicBezTo>
                    <a:pt x="29671" y="74931"/>
                    <a:pt x="29922" y="74010"/>
                    <a:pt x="29922" y="73738"/>
                  </a:cubicBezTo>
                  <a:cubicBezTo>
                    <a:pt x="29922" y="73487"/>
                    <a:pt x="30424" y="72692"/>
                    <a:pt x="30612" y="72462"/>
                  </a:cubicBezTo>
                  <a:cubicBezTo>
                    <a:pt x="30759" y="72231"/>
                    <a:pt x="32014" y="71646"/>
                    <a:pt x="32223" y="71583"/>
                  </a:cubicBezTo>
                  <a:cubicBezTo>
                    <a:pt x="32432" y="71478"/>
                    <a:pt x="32788" y="69490"/>
                    <a:pt x="32893" y="68779"/>
                  </a:cubicBezTo>
                  <a:cubicBezTo>
                    <a:pt x="32956" y="68068"/>
                    <a:pt x="33353" y="67105"/>
                    <a:pt x="33374" y="66875"/>
                  </a:cubicBezTo>
                  <a:cubicBezTo>
                    <a:pt x="33416" y="66645"/>
                    <a:pt x="33793" y="66436"/>
                    <a:pt x="33876" y="66352"/>
                  </a:cubicBezTo>
                  <a:cubicBezTo>
                    <a:pt x="33960" y="66268"/>
                    <a:pt x="34232" y="65348"/>
                    <a:pt x="34441" y="65138"/>
                  </a:cubicBezTo>
                  <a:cubicBezTo>
                    <a:pt x="34629" y="64929"/>
                    <a:pt x="35341" y="64071"/>
                    <a:pt x="35341" y="63862"/>
                  </a:cubicBezTo>
                  <a:cubicBezTo>
                    <a:pt x="35362" y="63674"/>
                    <a:pt x="35466" y="63192"/>
                    <a:pt x="35571" y="62774"/>
                  </a:cubicBezTo>
                  <a:lnTo>
                    <a:pt x="35571" y="62272"/>
                  </a:lnTo>
                  <a:lnTo>
                    <a:pt x="35571" y="61477"/>
                  </a:lnTo>
                  <a:cubicBezTo>
                    <a:pt x="35384" y="60952"/>
                    <a:pt x="34827" y="60276"/>
                    <a:pt x="34593" y="60276"/>
                  </a:cubicBezTo>
                  <a:cubicBezTo>
                    <a:pt x="34565" y="60276"/>
                    <a:pt x="34542" y="60285"/>
                    <a:pt x="34525" y="60305"/>
                  </a:cubicBezTo>
                  <a:cubicBezTo>
                    <a:pt x="34505" y="60323"/>
                    <a:pt x="34478" y="60331"/>
                    <a:pt x="34446" y="60331"/>
                  </a:cubicBezTo>
                  <a:cubicBezTo>
                    <a:pt x="34180" y="60331"/>
                    <a:pt x="33541" y="59766"/>
                    <a:pt x="33186" y="59635"/>
                  </a:cubicBezTo>
                  <a:cubicBezTo>
                    <a:pt x="32809" y="59489"/>
                    <a:pt x="31826" y="59363"/>
                    <a:pt x="31575" y="59363"/>
                  </a:cubicBezTo>
                  <a:cubicBezTo>
                    <a:pt x="31344" y="59363"/>
                    <a:pt x="30466" y="58652"/>
                    <a:pt x="30089" y="58526"/>
                  </a:cubicBezTo>
                  <a:cubicBezTo>
                    <a:pt x="29692" y="58422"/>
                    <a:pt x="28729" y="58213"/>
                    <a:pt x="28541" y="58108"/>
                  </a:cubicBezTo>
                  <a:cubicBezTo>
                    <a:pt x="28352" y="58003"/>
                    <a:pt x="28122" y="56539"/>
                    <a:pt x="27327" y="56078"/>
                  </a:cubicBezTo>
                  <a:cubicBezTo>
                    <a:pt x="26553" y="55597"/>
                    <a:pt x="25172" y="54467"/>
                    <a:pt x="25005" y="54091"/>
                  </a:cubicBezTo>
                  <a:cubicBezTo>
                    <a:pt x="24858" y="53693"/>
                    <a:pt x="23331" y="52814"/>
                    <a:pt x="22870" y="52563"/>
                  </a:cubicBezTo>
                  <a:cubicBezTo>
                    <a:pt x="22532" y="52372"/>
                    <a:pt x="22080" y="52294"/>
                    <a:pt x="21819" y="52294"/>
                  </a:cubicBezTo>
                  <a:cubicBezTo>
                    <a:pt x="21709" y="52294"/>
                    <a:pt x="21634" y="52308"/>
                    <a:pt x="21615" y="52333"/>
                  </a:cubicBezTo>
                  <a:cubicBezTo>
                    <a:pt x="21610" y="52337"/>
                    <a:pt x="21605" y="52339"/>
                    <a:pt x="21598" y="52339"/>
                  </a:cubicBezTo>
                  <a:cubicBezTo>
                    <a:pt x="21458" y="52339"/>
                    <a:pt x="20911" y="51527"/>
                    <a:pt x="20632" y="51287"/>
                  </a:cubicBezTo>
                  <a:cubicBezTo>
                    <a:pt x="20409" y="51123"/>
                    <a:pt x="19901" y="50971"/>
                    <a:pt x="19603" y="50971"/>
                  </a:cubicBezTo>
                  <a:cubicBezTo>
                    <a:pt x="19481" y="50971"/>
                    <a:pt x="19394" y="50996"/>
                    <a:pt x="19376" y="51057"/>
                  </a:cubicBezTo>
                  <a:cubicBezTo>
                    <a:pt x="19360" y="51145"/>
                    <a:pt x="19261" y="51181"/>
                    <a:pt x="19137" y="51181"/>
                  </a:cubicBezTo>
                  <a:cubicBezTo>
                    <a:pt x="18939" y="51181"/>
                    <a:pt x="18679" y="51089"/>
                    <a:pt x="18602" y="50973"/>
                  </a:cubicBezTo>
                  <a:cubicBezTo>
                    <a:pt x="18571" y="50926"/>
                    <a:pt x="18517" y="50908"/>
                    <a:pt x="18451" y="50908"/>
                  </a:cubicBezTo>
                  <a:cubicBezTo>
                    <a:pt x="18252" y="50908"/>
                    <a:pt x="17938" y="51072"/>
                    <a:pt x="17765" y="51119"/>
                  </a:cubicBezTo>
                  <a:cubicBezTo>
                    <a:pt x="17556" y="51203"/>
                    <a:pt x="16803" y="52354"/>
                    <a:pt x="16447" y="52626"/>
                  </a:cubicBezTo>
                  <a:cubicBezTo>
                    <a:pt x="16383" y="52674"/>
                    <a:pt x="16317" y="52693"/>
                    <a:pt x="16249" y="52693"/>
                  </a:cubicBezTo>
                  <a:cubicBezTo>
                    <a:pt x="15960" y="52693"/>
                    <a:pt x="15650" y="52334"/>
                    <a:pt x="15463" y="52249"/>
                  </a:cubicBezTo>
                  <a:cubicBezTo>
                    <a:pt x="15430" y="52234"/>
                    <a:pt x="15382" y="52227"/>
                    <a:pt x="15325" y="52227"/>
                  </a:cubicBezTo>
                  <a:cubicBezTo>
                    <a:pt x="14990" y="52227"/>
                    <a:pt x="14321" y="52459"/>
                    <a:pt x="14124" y="52584"/>
                  </a:cubicBezTo>
                  <a:cubicBezTo>
                    <a:pt x="14111" y="52594"/>
                    <a:pt x="14097" y="52598"/>
                    <a:pt x="14083" y="52598"/>
                  </a:cubicBezTo>
                  <a:cubicBezTo>
                    <a:pt x="13835" y="52598"/>
                    <a:pt x="13357" y="51335"/>
                    <a:pt x="13476" y="50743"/>
                  </a:cubicBezTo>
                  <a:cubicBezTo>
                    <a:pt x="13601" y="50115"/>
                    <a:pt x="12890" y="48818"/>
                    <a:pt x="12346" y="48797"/>
                  </a:cubicBezTo>
                  <a:cubicBezTo>
                    <a:pt x="11823" y="48776"/>
                    <a:pt x="11634" y="47437"/>
                    <a:pt x="11739" y="46935"/>
                  </a:cubicBezTo>
                  <a:cubicBezTo>
                    <a:pt x="11844" y="46454"/>
                    <a:pt x="10777" y="46161"/>
                    <a:pt x="10484" y="46098"/>
                  </a:cubicBezTo>
                  <a:cubicBezTo>
                    <a:pt x="10480" y="46098"/>
                    <a:pt x="10475" y="46097"/>
                    <a:pt x="10471" y="46097"/>
                  </a:cubicBezTo>
                  <a:cubicBezTo>
                    <a:pt x="10192" y="46097"/>
                    <a:pt x="9540" y="46772"/>
                    <a:pt x="9417" y="47102"/>
                  </a:cubicBezTo>
                  <a:cubicBezTo>
                    <a:pt x="9400" y="47154"/>
                    <a:pt x="9327" y="47179"/>
                    <a:pt x="9217" y="47179"/>
                  </a:cubicBezTo>
                  <a:cubicBezTo>
                    <a:pt x="8616" y="47179"/>
                    <a:pt x="6906" y="46435"/>
                    <a:pt x="7136" y="45198"/>
                  </a:cubicBezTo>
                  <a:cubicBezTo>
                    <a:pt x="7429" y="43733"/>
                    <a:pt x="8580" y="42206"/>
                    <a:pt x="8873" y="42018"/>
                  </a:cubicBezTo>
                  <a:cubicBezTo>
                    <a:pt x="9048" y="41918"/>
                    <a:pt x="9679" y="41847"/>
                    <a:pt x="10234" y="41847"/>
                  </a:cubicBezTo>
                  <a:cubicBezTo>
                    <a:pt x="10608" y="41847"/>
                    <a:pt x="10947" y="41879"/>
                    <a:pt x="11090" y="41955"/>
                  </a:cubicBezTo>
                  <a:cubicBezTo>
                    <a:pt x="11194" y="42020"/>
                    <a:pt x="11296" y="42044"/>
                    <a:pt x="11390" y="42044"/>
                  </a:cubicBezTo>
                  <a:cubicBezTo>
                    <a:pt x="11598" y="42044"/>
                    <a:pt x="11765" y="41923"/>
                    <a:pt x="11823" y="41850"/>
                  </a:cubicBezTo>
                  <a:cubicBezTo>
                    <a:pt x="11838" y="41830"/>
                    <a:pt x="11927" y="41821"/>
                    <a:pt x="12058" y="41821"/>
                  </a:cubicBezTo>
                  <a:cubicBezTo>
                    <a:pt x="12460" y="41821"/>
                    <a:pt x="13260" y="41907"/>
                    <a:pt x="13559" y="42018"/>
                  </a:cubicBezTo>
                  <a:cubicBezTo>
                    <a:pt x="13936" y="42185"/>
                    <a:pt x="14501" y="43671"/>
                    <a:pt x="14878" y="43859"/>
                  </a:cubicBezTo>
                  <a:cubicBezTo>
                    <a:pt x="14907" y="43873"/>
                    <a:pt x="14936" y="43880"/>
                    <a:pt x="14963" y="43880"/>
                  </a:cubicBezTo>
                  <a:cubicBezTo>
                    <a:pt x="15300" y="43880"/>
                    <a:pt x="15446" y="42876"/>
                    <a:pt x="15484" y="42625"/>
                  </a:cubicBezTo>
                  <a:cubicBezTo>
                    <a:pt x="15568" y="42332"/>
                    <a:pt x="15296" y="41641"/>
                    <a:pt x="15191" y="41453"/>
                  </a:cubicBezTo>
                  <a:cubicBezTo>
                    <a:pt x="15087" y="41244"/>
                    <a:pt x="15819" y="39465"/>
                    <a:pt x="16426" y="39151"/>
                  </a:cubicBezTo>
                  <a:cubicBezTo>
                    <a:pt x="17033" y="38837"/>
                    <a:pt x="17660" y="37833"/>
                    <a:pt x="17598" y="37666"/>
                  </a:cubicBezTo>
                  <a:cubicBezTo>
                    <a:pt x="17556" y="37477"/>
                    <a:pt x="18079" y="37352"/>
                    <a:pt x="18225" y="37268"/>
                  </a:cubicBezTo>
                  <a:cubicBezTo>
                    <a:pt x="18393" y="37184"/>
                    <a:pt x="18204" y="35741"/>
                    <a:pt x="18435" y="35427"/>
                  </a:cubicBezTo>
                  <a:cubicBezTo>
                    <a:pt x="18686" y="35113"/>
                    <a:pt x="19795" y="34464"/>
                    <a:pt x="20171" y="34318"/>
                  </a:cubicBezTo>
                  <a:cubicBezTo>
                    <a:pt x="20527" y="34150"/>
                    <a:pt x="20799" y="33230"/>
                    <a:pt x="20673" y="33083"/>
                  </a:cubicBezTo>
                  <a:cubicBezTo>
                    <a:pt x="20527" y="32916"/>
                    <a:pt x="21573" y="32016"/>
                    <a:pt x="22138" y="31849"/>
                  </a:cubicBezTo>
                  <a:cubicBezTo>
                    <a:pt x="22212" y="31829"/>
                    <a:pt x="22284" y="31820"/>
                    <a:pt x="22353" y="31820"/>
                  </a:cubicBezTo>
                  <a:cubicBezTo>
                    <a:pt x="22796" y="31820"/>
                    <a:pt x="23125" y="32174"/>
                    <a:pt x="23017" y="32246"/>
                  </a:cubicBezTo>
                  <a:cubicBezTo>
                    <a:pt x="23121" y="32184"/>
                    <a:pt x="23875" y="31807"/>
                    <a:pt x="24189" y="31598"/>
                  </a:cubicBezTo>
                  <a:cubicBezTo>
                    <a:pt x="24565" y="31347"/>
                    <a:pt x="24189" y="30656"/>
                    <a:pt x="23958" y="30468"/>
                  </a:cubicBezTo>
                  <a:cubicBezTo>
                    <a:pt x="23728" y="30280"/>
                    <a:pt x="23854" y="29464"/>
                    <a:pt x="24147" y="29422"/>
                  </a:cubicBezTo>
                  <a:cubicBezTo>
                    <a:pt x="24440" y="29338"/>
                    <a:pt x="24691" y="28668"/>
                    <a:pt x="24607" y="28522"/>
                  </a:cubicBezTo>
                  <a:cubicBezTo>
                    <a:pt x="24592" y="28487"/>
                    <a:pt x="24653" y="28477"/>
                    <a:pt x="24762" y="28477"/>
                  </a:cubicBezTo>
                  <a:cubicBezTo>
                    <a:pt x="24906" y="28477"/>
                    <a:pt x="25133" y="28495"/>
                    <a:pt x="25377" y="28495"/>
                  </a:cubicBezTo>
                  <a:cubicBezTo>
                    <a:pt x="25721" y="28495"/>
                    <a:pt x="26099" y="28460"/>
                    <a:pt x="26323" y="28292"/>
                  </a:cubicBezTo>
                  <a:cubicBezTo>
                    <a:pt x="26380" y="28248"/>
                    <a:pt x="26425" y="28228"/>
                    <a:pt x="26459" y="28228"/>
                  </a:cubicBezTo>
                  <a:cubicBezTo>
                    <a:pt x="26700" y="28228"/>
                    <a:pt x="26407" y="29212"/>
                    <a:pt x="26114" y="29652"/>
                  </a:cubicBezTo>
                  <a:cubicBezTo>
                    <a:pt x="25792" y="30105"/>
                    <a:pt x="26256" y="30525"/>
                    <a:pt x="26518" y="30525"/>
                  </a:cubicBezTo>
                  <a:cubicBezTo>
                    <a:pt x="26547" y="30525"/>
                    <a:pt x="26572" y="30520"/>
                    <a:pt x="26595" y="30510"/>
                  </a:cubicBezTo>
                  <a:cubicBezTo>
                    <a:pt x="26625" y="30497"/>
                    <a:pt x="26655" y="30492"/>
                    <a:pt x="26684" y="30492"/>
                  </a:cubicBezTo>
                  <a:cubicBezTo>
                    <a:pt x="26898" y="30492"/>
                    <a:pt x="27081" y="30797"/>
                    <a:pt x="27118" y="30907"/>
                  </a:cubicBezTo>
                  <a:cubicBezTo>
                    <a:pt x="27130" y="30932"/>
                    <a:pt x="27160" y="30941"/>
                    <a:pt x="27202" y="30941"/>
                  </a:cubicBezTo>
                  <a:cubicBezTo>
                    <a:pt x="27325" y="30941"/>
                    <a:pt x="27553" y="30863"/>
                    <a:pt x="27765" y="30863"/>
                  </a:cubicBezTo>
                  <a:cubicBezTo>
                    <a:pt x="27847" y="30863"/>
                    <a:pt x="27926" y="30874"/>
                    <a:pt x="27997" y="30907"/>
                  </a:cubicBezTo>
                  <a:cubicBezTo>
                    <a:pt x="28027" y="30920"/>
                    <a:pt x="28057" y="30925"/>
                    <a:pt x="28086" y="30925"/>
                  </a:cubicBezTo>
                  <a:cubicBezTo>
                    <a:pt x="28350" y="30925"/>
                    <a:pt x="28522" y="30441"/>
                    <a:pt x="28541" y="30196"/>
                  </a:cubicBezTo>
                  <a:cubicBezTo>
                    <a:pt x="28562" y="29945"/>
                    <a:pt x="27746" y="29359"/>
                    <a:pt x="27641" y="29045"/>
                  </a:cubicBezTo>
                  <a:cubicBezTo>
                    <a:pt x="27515" y="28731"/>
                    <a:pt x="27474" y="26848"/>
                    <a:pt x="27474" y="26471"/>
                  </a:cubicBezTo>
                  <a:cubicBezTo>
                    <a:pt x="27435" y="26109"/>
                    <a:pt x="27032" y="25555"/>
                    <a:pt x="26819" y="25555"/>
                  </a:cubicBezTo>
                  <a:cubicBezTo>
                    <a:pt x="26798" y="25555"/>
                    <a:pt x="26779" y="25561"/>
                    <a:pt x="26762" y="25572"/>
                  </a:cubicBezTo>
                  <a:cubicBezTo>
                    <a:pt x="26755" y="25577"/>
                    <a:pt x="26747" y="25579"/>
                    <a:pt x="26738" y="25579"/>
                  </a:cubicBezTo>
                  <a:cubicBezTo>
                    <a:pt x="26564" y="25579"/>
                    <a:pt x="26249" y="24577"/>
                    <a:pt x="26009" y="24337"/>
                  </a:cubicBezTo>
                  <a:cubicBezTo>
                    <a:pt x="25737" y="24107"/>
                    <a:pt x="25674" y="23584"/>
                    <a:pt x="25695" y="23396"/>
                  </a:cubicBezTo>
                  <a:cubicBezTo>
                    <a:pt x="25695" y="23228"/>
                    <a:pt x="24774" y="22245"/>
                    <a:pt x="24565" y="21806"/>
                  </a:cubicBezTo>
                  <a:cubicBezTo>
                    <a:pt x="24455" y="21575"/>
                    <a:pt x="24317" y="21488"/>
                    <a:pt x="24207" y="21488"/>
                  </a:cubicBezTo>
                  <a:cubicBezTo>
                    <a:pt x="24107" y="21488"/>
                    <a:pt x="24031" y="21560"/>
                    <a:pt x="24021" y="21659"/>
                  </a:cubicBezTo>
                  <a:cubicBezTo>
                    <a:pt x="23987" y="21829"/>
                    <a:pt x="23581" y="21875"/>
                    <a:pt x="23284" y="21875"/>
                  </a:cubicBezTo>
                  <a:cubicBezTo>
                    <a:pt x="23215" y="21875"/>
                    <a:pt x="23152" y="21872"/>
                    <a:pt x="23101" y="21868"/>
                  </a:cubicBezTo>
                  <a:cubicBezTo>
                    <a:pt x="22849" y="21826"/>
                    <a:pt x="22640" y="20822"/>
                    <a:pt x="22640" y="20445"/>
                  </a:cubicBezTo>
                  <a:cubicBezTo>
                    <a:pt x="22640" y="20048"/>
                    <a:pt x="21448" y="20006"/>
                    <a:pt x="21238" y="19692"/>
                  </a:cubicBezTo>
                  <a:cubicBezTo>
                    <a:pt x="21071" y="19378"/>
                    <a:pt x="20276" y="19525"/>
                    <a:pt x="20150" y="19316"/>
                  </a:cubicBezTo>
                  <a:cubicBezTo>
                    <a:pt x="20044" y="19139"/>
                    <a:pt x="19535" y="18962"/>
                    <a:pt x="19304" y="18962"/>
                  </a:cubicBezTo>
                  <a:cubicBezTo>
                    <a:pt x="19261" y="18962"/>
                    <a:pt x="19228" y="18968"/>
                    <a:pt x="19209" y="18981"/>
                  </a:cubicBezTo>
                  <a:cubicBezTo>
                    <a:pt x="19062" y="19065"/>
                    <a:pt x="19125" y="21806"/>
                    <a:pt x="19000" y="22559"/>
                  </a:cubicBezTo>
                  <a:cubicBezTo>
                    <a:pt x="18853" y="23291"/>
                    <a:pt x="18225" y="23961"/>
                    <a:pt x="17995" y="23961"/>
                  </a:cubicBezTo>
                  <a:cubicBezTo>
                    <a:pt x="17987" y="23959"/>
                    <a:pt x="17979" y="23958"/>
                    <a:pt x="17972" y="23958"/>
                  </a:cubicBezTo>
                  <a:cubicBezTo>
                    <a:pt x="17786" y="23958"/>
                    <a:pt x="17903" y="24426"/>
                    <a:pt x="18053" y="24426"/>
                  </a:cubicBezTo>
                  <a:cubicBezTo>
                    <a:pt x="18061" y="24426"/>
                    <a:pt x="18070" y="24424"/>
                    <a:pt x="18079" y="24421"/>
                  </a:cubicBezTo>
                  <a:cubicBezTo>
                    <a:pt x="18082" y="24420"/>
                    <a:pt x="18085" y="24419"/>
                    <a:pt x="18088" y="24419"/>
                  </a:cubicBezTo>
                  <a:cubicBezTo>
                    <a:pt x="18198" y="24419"/>
                    <a:pt x="17638" y="25250"/>
                    <a:pt x="17556" y="25802"/>
                  </a:cubicBezTo>
                  <a:cubicBezTo>
                    <a:pt x="17531" y="25973"/>
                    <a:pt x="17466" y="26042"/>
                    <a:pt x="17383" y="26042"/>
                  </a:cubicBezTo>
                  <a:cubicBezTo>
                    <a:pt x="17183" y="26042"/>
                    <a:pt x="16883" y="25634"/>
                    <a:pt x="16823" y="25279"/>
                  </a:cubicBezTo>
                  <a:cubicBezTo>
                    <a:pt x="16731" y="24817"/>
                    <a:pt x="16297" y="24242"/>
                    <a:pt x="16124" y="24242"/>
                  </a:cubicBezTo>
                  <a:cubicBezTo>
                    <a:pt x="16101" y="24242"/>
                    <a:pt x="16083" y="24252"/>
                    <a:pt x="16070" y="24274"/>
                  </a:cubicBezTo>
                  <a:cubicBezTo>
                    <a:pt x="16051" y="24306"/>
                    <a:pt x="16021" y="24318"/>
                    <a:pt x="15984" y="24318"/>
                  </a:cubicBezTo>
                  <a:cubicBezTo>
                    <a:pt x="15850" y="24318"/>
                    <a:pt x="15623" y="24151"/>
                    <a:pt x="15474" y="24151"/>
                  </a:cubicBezTo>
                  <a:cubicBezTo>
                    <a:pt x="15446" y="24151"/>
                    <a:pt x="15422" y="24157"/>
                    <a:pt x="15401" y="24170"/>
                  </a:cubicBezTo>
                  <a:cubicBezTo>
                    <a:pt x="15391" y="24177"/>
                    <a:pt x="15377" y="24180"/>
                    <a:pt x="15359" y="24180"/>
                  </a:cubicBezTo>
                  <a:cubicBezTo>
                    <a:pt x="15113" y="24180"/>
                    <a:pt x="14159" y="23547"/>
                    <a:pt x="13769" y="23333"/>
                  </a:cubicBezTo>
                  <a:cubicBezTo>
                    <a:pt x="13350" y="23082"/>
                    <a:pt x="13099" y="21785"/>
                    <a:pt x="12848" y="21680"/>
                  </a:cubicBezTo>
                  <a:cubicBezTo>
                    <a:pt x="12576" y="21554"/>
                    <a:pt x="12785" y="21408"/>
                    <a:pt x="12785" y="21199"/>
                  </a:cubicBezTo>
                  <a:cubicBezTo>
                    <a:pt x="12785" y="20989"/>
                    <a:pt x="13622" y="20236"/>
                    <a:pt x="13873" y="19943"/>
                  </a:cubicBezTo>
                  <a:cubicBezTo>
                    <a:pt x="14124" y="19629"/>
                    <a:pt x="15045" y="18458"/>
                    <a:pt x="15380" y="18207"/>
                  </a:cubicBezTo>
                  <a:cubicBezTo>
                    <a:pt x="15756" y="17935"/>
                    <a:pt x="16028" y="17265"/>
                    <a:pt x="15966" y="17119"/>
                  </a:cubicBezTo>
                  <a:cubicBezTo>
                    <a:pt x="15903" y="16993"/>
                    <a:pt x="17493" y="16491"/>
                    <a:pt x="17953" y="16344"/>
                  </a:cubicBezTo>
                  <a:cubicBezTo>
                    <a:pt x="18393" y="16177"/>
                    <a:pt x="18748" y="14984"/>
                    <a:pt x="18811" y="14608"/>
                  </a:cubicBezTo>
                  <a:cubicBezTo>
                    <a:pt x="18853" y="14273"/>
                    <a:pt x="18518" y="13603"/>
                    <a:pt x="18330" y="13520"/>
                  </a:cubicBezTo>
                  <a:cubicBezTo>
                    <a:pt x="18225" y="13478"/>
                    <a:pt x="18377" y="13452"/>
                    <a:pt x="18592" y="13452"/>
                  </a:cubicBezTo>
                  <a:cubicBezTo>
                    <a:pt x="18806" y="13452"/>
                    <a:pt x="19083" y="13478"/>
                    <a:pt x="19230" y="13541"/>
                  </a:cubicBezTo>
                  <a:cubicBezTo>
                    <a:pt x="19269" y="13560"/>
                    <a:pt x="19322" y="13568"/>
                    <a:pt x="19385" y="13568"/>
                  </a:cubicBezTo>
                  <a:cubicBezTo>
                    <a:pt x="19657" y="13568"/>
                    <a:pt x="20117" y="13421"/>
                    <a:pt x="20446" y="13421"/>
                  </a:cubicBezTo>
                  <a:cubicBezTo>
                    <a:pt x="20533" y="13421"/>
                    <a:pt x="20611" y="13431"/>
                    <a:pt x="20673" y="13457"/>
                  </a:cubicBezTo>
                  <a:cubicBezTo>
                    <a:pt x="20987" y="13645"/>
                    <a:pt x="21657" y="14043"/>
                    <a:pt x="22138" y="14336"/>
                  </a:cubicBezTo>
                  <a:lnTo>
                    <a:pt x="22033" y="15215"/>
                  </a:lnTo>
                  <a:lnTo>
                    <a:pt x="21824" y="16742"/>
                  </a:lnTo>
                  <a:cubicBezTo>
                    <a:pt x="20563" y="17259"/>
                    <a:pt x="20180" y="18144"/>
                    <a:pt x="20596" y="18144"/>
                  </a:cubicBezTo>
                  <a:cubicBezTo>
                    <a:pt x="20601" y="18144"/>
                    <a:pt x="20606" y="18144"/>
                    <a:pt x="20611" y="18144"/>
                  </a:cubicBezTo>
                  <a:cubicBezTo>
                    <a:pt x="20616" y="18144"/>
                    <a:pt x="20621" y="18144"/>
                    <a:pt x="20626" y="18144"/>
                  </a:cubicBezTo>
                  <a:cubicBezTo>
                    <a:pt x="21096" y="18144"/>
                    <a:pt x="23107" y="19048"/>
                    <a:pt x="23666" y="19420"/>
                  </a:cubicBezTo>
                  <a:cubicBezTo>
                    <a:pt x="23764" y="19490"/>
                    <a:pt x="23851" y="19520"/>
                    <a:pt x="23928" y="19520"/>
                  </a:cubicBezTo>
                  <a:cubicBezTo>
                    <a:pt x="24313" y="19520"/>
                    <a:pt x="24464" y="18775"/>
                    <a:pt x="24586" y="18479"/>
                  </a:cubicBezTo>
                  <a:cubicBezTo>
                    <a:pt x="24774" y="18144"/>
                    <a:pt x="24691" y="17181"/>
                    <a:pt x="24565" y="16993"/>
                  </a:cubicBezTo>
                  <a:cubicBezTo>
                    <a:pt x="24514" y="16916"/>
                    <a:pt x="24614" y="16881"/>
                    <a:pt x="24765" y="16881"/>
                  </a:cubicBezTo>
                  <a:cubicBezTo>
                    <a:pt x="24983" y="16881"/>
                    <a:pt x="25308" y="16953"/>
                    <a:pt x="25444" y="17077"/>
                  </a:cubicBezTo>
                  <a:cubicBezTo>
                    <a:pt x="25492" y="17116"/>
                    <a:pt x="25539" y="17133"/>
                    <a:pt x="25586" y="17133"/>
                  </a:cubicBezTo>
                  <a:cubicBezTo>
                    <a:pt x="25787" y="17133"/>
                    <a:pt x="25978" y="16835"/>
                    <a:pt x="26114" y="16784"/>
                  </a:cubicBezTo>
                  <a:cubicBezTo>
                    <a:pt x="26281" y="16700"/>
                    <a:pt x="26365" y="15863"/>
                    <a:pt x="26469" y="15717"/>
                  </a:cubicBezTo>
                  <a:cubicBezTo>
                    <a:pt x="26553" y="15528"/>
                    <a:pt x="26072" y="15382"/>
                    <a:pt x="26072" y="15173"/>
                  </a:cubicBezTo>
                  <a:cubicBezTo>
                    <a:pt x="26051" y="14963"/>
                    <a:pt x="25130" y="14566"/>
                    <a:pt x="24858" y="14399"/>
                  </a:cubicBezTo>
                  <a:cubicBezTo>
                    <a:pt x="24565" y="14273"/>
                    <a:pt x="24482" y="13624"/>
                    <a:pt x="24649" y="13520"/>
                  </a:cubicBezTo>
                  <a:cubicBezTo>
                    <a:pt x="24795" y="13415"/>
                    <a:pt x="24544" y="12599"/>
                    <a:pt x="24377" y="12348"/>
                  </a:cubicBezTo>
                  <a:cubicBezTo>
                    <a:pt x="24251" y="12076"/>
                    <a:pt x="23289" y="11867"/>
                    <a:pt x="22975" y="11867"/>
                  </a:cubicBezTo>
                  <a:cubicBezTo>
                    <a:pt x="22661" y="11867"/>
                    <a:pt x="22305" y="11134"/>
                    <a:pt x="22138" y="11030"/>
                  </a:cubicBezTo>
                  <a:cubicBezTo>
                    <a:pt x="21993" y="10949"/>
                    <a:pt x="21225" y="10856"/>
                    <a:pt x="20747" y="10856"/>
                  </a:cubicBezTo>
                  <a:cubicBezTo>
                    <a:pt x="20606" y="10856"/>
                    <a:pt x="20489" y="10864"/>
                    <a:pt x="20422" y="10883"/>
                  </a:cubicBezTo>
                  <a:cubicBezTo>
                    <a:pt x="20412" y="10885"/>
                    <a:pt x="20402" y="10886"/>
                    <a:pt x="20391" y="10886"/>
                  </a:cubicBezTo>
                  <a:cubicBezTo>
                    <a:pt x="20118" y="10886"/>
                    <a:pt x="19691" y="10241"/>
                    <a:pt x="19268" y="10241"/>
                  </a:cubicBezTo>
                  <a:cubicBezTo>
                    <a:pt x="19199" y="10241"/>
                    <a:pt x="19130" y="10258"/>
                    <a:pt x="19062" y="10298"/>
                  </a:cubicBezTo>
                  <a:cubicBezTo>
                    <a:pt x="18965" y="10352"/>
                    <a:pt x="18868" y="10375"/>
                    <a:pt x="18773" y="10375"/>
                  </a:cubicBezTo>
                  <a:cubicBezTo>
                    <a:pt x="18355" y="10375"/>
                    <a:pt x="17973" y="9939"/>
                    <a:pt x="17786" y="9837"/>
                  </a:cubicBezTo>
                  <a:cubicBezTo>
                    <a:pt x="17774" y="9830"/>
                    <a:pt x="17759" y="9826"/>
                    <a:pt x="17742" y="98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08" name="Google Shape;38908;p56"/>
          <p:cNvSpPr/>
          <p:nvPr/>
        </p:nvSpPr>
        <p:spPr>
          <a:xfrm>
            <a:off x="5787561" y="1695247"/>
            <a:ext cx="1176630" cy="2564665"/>
          </a:xfrm>
          <a:custGeom>
            <a:avLst/>
            <a:gdLst/>
            <a:ahLst/>
            <a:cxnLst/>
            <a:rect l="l" t="t" r="r" b="b"/>
            <a:pathLst>
              <a:path w="49485" h="107861" extrusionOk="0">
                <a:moveTo>
                  <a:pt x="42638" y="0"/>
                </a:moveTo>
                <a:cubicBezTo>
                  <a:pt x="35284" y="0"/>
                  <a:pt x="27742" y="4272"/>
                  <a:pt x="21112" y="11591"/>
                </a:cubicBezTo>
                <a:cubicBezTo>
                  <a:pt x="13371" y="20107"/>
                  <a:pt x="6884" y="32787"/>
                  <a:pt x="3453" y="47622"/>
                </a:cubicBezTo>
                <a:cubicBezTo>
                  <a:pt x="3453" y="47643"/>
                  <a:pt x="3453" y="47685"/>
                  <a:pt x="3432" y="47685"/>
                </a:cubicBezTo>
                <a:cubicBezTo>
                  <a:pt x="1" y="62498"/>
                  <a:pt x="293" y="76706"/>
                  <a:pt x="3516" y="87691"/>
                </a:cubicBezTo>
                <a:cubicBezTo>
                  <a:pt x="6466" y="97734"/>
                  <a:pt x="11885" y="105099"/>
                  <a:pt x="19229" y="107861"/>
                </a:cubicBezTo>
                <a:cubicBezTo>
                  <a:pt x="12094" y="104994"/>
                  <a:pt x="6801" y="97713"/>
                  <a:pt x="3892" y="87837"/>
                </a:cubicBezTo>
                <a:cubicBezTo>
                  <a:pt x="691" y="76894"/>
                  <a:pt x="398" y="62687"/>
                  <a:pt x="3830" y="47831"/>
                </a:cubicBezTo>
                <a:cubicBezTo>
                  <a:pt x="3830" y="47810"/>
                  <a:pt x="3830" y="47768"/>
                  <a:pt x="3850" y="47768"/>
                </a:cubicBezTo>
                <a:cubicBezTo>
                  <a:pt x="7282" y="32954"/>
                  <a:pt x="13789" y="20254"/>
                  <a:pt x="21510" y="11738"/>
                </a:cubicBezTo>
                <a:cubicBezTo>
                  <a:pt x="28140" y="4418"/>
                  <a:pt x="35696" y="146"/>
                  <a:pt x="43042" y="146"/>
                </a:cubicBezTo>
                <a:cubicBezTo>
                  <a:pt x="44390" y="146"/>
                  <a:pt x="45731" y="290"/>
                  <a:pt x="47058" y="586"/>
                </a:cubicBezTo>
                <a:cubicBezTo>
                  <a:pt x="47874" y="753"/>
                  <a:pt x="48669" y="983"/>
                  <a:pt x="49485" y="1297"/>
                </a:cubicBezTo>
                <a:cubicBezTo>
                  <a:pt x="48564" y="941"/>
                  <a:pt x="47623" y="648"/>
                  <a:pt x="46660" y="439"/>
                </a:cubicBezTo>
                <a:cubicBezTo>
                  <a:pt x="45330" y="144"/>
                  <a:pt x="43987" y="0"/>
                  <a:pt x="426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09" name="Google Shape;38909;p56"/>
          <p:cNvSpPr/>
          <p:nvPr/>
        </p:nvSpPr>
        <p:spPr>
          <a:xfrm>
            <a:off x="5354240" y="3003176"/>
            <a:ext cx="2610460" cy="952194"/>
          </a:xfrm>
          <a:custGeom>
            <a:avLst/>
            <a:gdLst/>
            <a:ahLst/>
            <a:cxnLst/>
            <a:rect l="l" t="t" r="r" b="b"/>
            <a:pathLst>
              <a:path w="109787" h="40046" extrusionOk="0">
                <a:moveTo>
                  <a:pt x="109368" y="1"/>
                </a:moveTo>
                <a:cubicBezTo>
                  <a:pt x="109598" y="7659"/>
                  <a:pt x="105058" y="15401"/>
                  <a:pt x="97211" y="21992"/>
                </a:cubicBezTo>
                <a:cubicBezTo>
                  <a:pt x="88486" y="29315"/>
                  <a:pt x="75639" y="35215"/>
                  <a:pt x="60699" y="38019"/>
                </a:cubicBezTo>
                <a:lnTo>
                  <a:pt x="60658" y="38019"/>
                </a:lnTo>
                <a:cubicBezTo>
                  <a:pt x="54703" y="39130"/>
                  <a:pt x="48863" y="39657"/>
                  <a:pt x="43303" y="39657"/>
                </a:cubicBezTo>
                <a:cubicBezTo>
                  <a:pt x="34932" y="39657"/>
                  <a:pt x="27198" y="38462"/>
                  <a:pt x="20673" y="36261"/>
                </a:cubicBezTo>
                <a:cubicBezTo>
                  <a:pt x="9646" y="32558"/>
                  <a:pt x="1988" y="25967"/>
                  <a:pt x="314" y="17347"/>
                </a:cubicBezTo>
                <a:cubicBezTo>
                  <a:pt x="126" y="16489"/>
                  <a:pt x="21" y="15652"/>
                  <a:pt x="0" y="14815"/>
                </a:cubicBezTo>
                <a:lnTo>
                  <a:pt x="0" y="14815"/>
                </a:lnTo>
                <a:cubicBezTo>
                  <a:pt x="21" y="15798"/>
                  <a:pt x="126" y="16782"/>
                  <a:pt x="335" y="17744"/>
                </a:cubicBezTo>
                <a:cubicBezTo>
                  <a:pt x="2009" y="26365"/>
                  <a:pt x="9667" y="32956"/>
                  <a:pt x="20714" y="36659"/>
                </a:cubicBezTo>
                <a:cubicBezTo>
                  <a:pt x="27248" y="38858"/>
                  <a:pt x="34966" y="40046"/>
                  <a:pt x="43321" y="40046"/>
                </a:cubicBezTo>
                <a:cubicBezTo>
                  <a:pt x="48879" y="40046"/>
                  <a:pt x="54719" y="39520"/>
                  <a:pt x="60679" y="38417"/>
                </a:cubicBezTo>
                <a:lnTo>
                  <a:pt x="60720" y="38417"/>
                </a:lnTo>
                <a:cubicBezTo>
                  <a:pt x="75639" y="35613"/>
                  <a:pt x="88507" y="29712"/>
                  <a:pt x="97232" y="22389"/>
                </a:cubicBezTo>
                <a:cubicBezTo>
                  <a:pt x="105246" y="15694"/>
                  <a:pt x="109786" y="7784"/>
                  <a:pt x="10936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0" name="Google Shape;38910;p56"/>
          <p:cNvSpPr/>
          <p:nvPr/>
        </p:nvSpPr>
        <p:spPr>
          <a:xfrm>
            <a:off x="5535829" y="1955920"/>
            <a:ext cx="1703491" cy="2279787"/>
          </a:xfrm>
          <a:custGeom>
            <a:avLst/>
            <a:gdLst/>
            <a:ahLst/>
            <a:cxnLst/>
            <a:rect l="l" t="t" r="r" b="b"/>
            <a:pathLst>
              <a:path w="71643" h="95880" extrusionOk="0">
                <a:moveTo>
                  <a:pt x="12491" y="1"/>
                </a:moveTo>
                <a:lnTo>
                  <a:pt x="12491" y="1"/>
                </a:lnTo>
                <a:cubicBezTo>
                  <a:pt x="11612" y="440"/>
                  <a:pt x="10776" y="942"/>
                  <a:pt x="9960" y="1507"/>
                </a:cubicBezTo>
                <a:cubicBezTo>
                  <a:pt x="2825" y="6612"/>
                  <a:pt x="0" y="16363"/>
                  <a:pt x="1193" y="27975"/>
                </a:cubicBezTo>
                <a:cubicBezTo>
                  <a:pt x="2406" y="39442"/>
                  <a:pt x="7512" y="52707"/>
                  <a:pt x="16258" y="65199"/>
                </a:cubicBezTo>
                <a:cubicBezTo>
                  <a:pt x="16258" y="65220"/>
                  <a:pt x="16300" y="65220"/>
                  <a:pt x="16300" y="65240"/>
                </a:cubicBezTo>
                <a:cubicBezTo>
                  <a:pt x="25046" y="77690"/>
                  <a:pt x="35801" y="86959"/>
                  <a:pt x="46137" y="91876"/>
                </a:cubicBezTo>
                <a:cubicBezTo>
                  <a:pt x="51615" y="94488"/>
                  <a:pt x="56987" y="95879"/>
                  <a:pt x="61889" y="95879"/>
                </a:cubicBezTo>
                <a:cubicBezTo>
                  <a:pt x="65431" y="95879"/>
                  <a:pt x="68728" y="95152"/>
                  <a:pt x="71643" y="93634"/>
                </a:cubicBezTo>
                <a:lnTo>
                  <a:pt x="71643" y="93634"/>
                </a:lnTo>
                <a:cubicBezTo>
                  <a:pt x="68818" y="95020"/>
                  <a:pt x="65651" y="95686"/>
                  <a:pt x="62258" y="95686"/>
                </a:cubicBezTo>
                <a:cubicBezTo>
                  <a:pt x="57356" y="95686"/>
                  <a:pt x="51983" y="94297"/>
                  <a:pt x="46492" y="91688"/>
                </a:cubicBezTo>
                <a:cubicBezTo>
                  <a:pt x="36177" y="86771"/>
                  <a:pt x="25422" y="77523"/>
                  <a:pt x="16655" y="65073"/>
                </a:cubicBezTo>
                <a:cubicBezTo>
                  <a:pt x="16655" y="65031"/>
                  <a:pt x="16634" y="65031"/>
                  <a:pt x="16634" y="65010"/>
                </a:cubicBezTo>
                <a:cubicBezTo>
                  <a:pt x="7867" y="52561"/>
                  <a:pt x="2762" y="39253"/>
                  <a:pt x="1569" y="27787"/>
                </a:cubicBezTo>
                <a:cubicBezTo>
                  <a:pt x="356" y="16175"/>
                  <a:pt x="3181" y="6424"/>
                  <a:pt x="10316" y="1319"/>
                </a:cubicBezTo>
                <a:cubicBezTo>
                  <a:pt x="11027" y="838"/>
                  <a:pt x="11738" y="377"/>
                  <a:pt x="124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1" name="Google Shape;38911;p56"/>
          <p:cNvSpPr/>
          <p:nvPr/>
        </p:nvSpPr>
        <p:spPr>
          <a:xfrm>
            <a:off x="7377610" y="2722578"/>
            <a:ext cx="267687" cy="267188"/>
          </a:xfrm>
          <a:custGeom>
            <a:avLst/>
            <a:gdLst/>
            <a:ahLst/>
            <a:cxnLst/>
            <a:rect l="l" t="t" r="r" b="b"/>
            <a:pathLst>
              <a:path w="11258" h="11237" extrusionOk="0">
                <a:moveTo>
                  <a:pt x="5629" y="85"/>
                </a:moveTo>
                <a:cubicBezTo>
                  <a:pt x="8726" y="85"/>
                  <a:pt x="11195" y="2554"/>
                  <a:pt x="11195" y="5650"/>
                </a:cubicBezTo>
                <a:cubicBezTo>
                  <a:pt x="11195" y="8726"/>
                  <a:pt x="8684" y="11216"/>
                  <a:pt x="5629" y="11216"/>
                </a:cubicBezTo>
                <a:cubicBezTo>
                  <a:pt x="2553" y="11216"/>
                  <a:pt x="63" y="8705"/>
                  <a:pt x="63" y="5650"/>
                </a:cubicBezTo>
                <a:cubicBezTo>
                  <a:pt x="63" y="2554"/>
                  <a:pt x="2574" y="85"/>
                  <a:pt x="5629" y="85"/>
                </a:cubicBezTo>
                <a:close/>
                <a:moveTo>
                  <a:pt x="5629" y="1"/>
                </a:moveTo>
                <a:cubicBezTo>
                  <a:pt x="2511" y="1"/>
                  <a:pt x="0" y="2533"/>
                  <a:pt x="0" y="5629"/>
                </a:cubicBezTo>
                <a:cubicBezTo>
                  <a:pt x="0" y="8726"/>
                  <a:pt x="2553" y="11237"/>
                  <a:pt x="5629" y="11237"/>
                </a:cubicBezTo>
                <a:cubicBezTo>
                  <a:pt x="8746" y="11237"/>
                  <a:pt x="11257" y="8726"/>
                  <a:pt x="11257" y="5629"/>
                </a:cubicBezTo>
                <a:cubicBezTo>
                  <a:pt x="11257" y="2512"/>
                  <a:pt x="8726" y="1"/>
                  <a:pt x="56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2" name="Google Shape;38912;p56"/>
          <p:cNvSpPr/>
          <p:nvPr/>
        </p:nvSpPr>
        <p:spPr>
          <a:xfrm>
            <a:off x="7313934" y="2658403"/>
            <a:ext cx="395539" cy="395562"/>
          </a:xfrm>
          <a:custGeom>
            <a:avLst/>
            <a:gdLst/>
            <a:ahLst/>
            <a:cxnLst/>
            <a:rect l="l" t="t" r="r" b="b"/>
            <a:pathLst>
              <a:path w="16635" h="16636" extrusionOk="0">
                <a:moveTo>
                  <a:pt x="8307" y="105"/>
                </a:moveTo>
                <a:cubicBezTo>
                  <a:pt x="12868" y="105"/>
                  <a:pt x="16551" y="3788"/>
                  <a:pt x="16551" y="8349"/>
                </a:cubicBezTo>
                <a:cubicBezTo>
                  <a:pt x="16551" y="12890"/>
                  <a:pt x="12868" y="16593"/>
                  <a:pt x="8307" y="16593"/>
                </a:cubicBezTo>
                <a:cubicBezTo>
                  <a:pt x="3766" y="16593"/>
                  <a:pt x="63" y="12890"/>
                  <a:pt x="63" y="8349"/>
                </a:cubicBezTo>
                <a:cubicBezTo>
                  <a:pt x="63" y="3788"/>
                  <a:pt x="3766" y="105"/>
                  <a:pt x="8307" y="105"/>
                </a:cubicBezTo>
                <a:close/>
                <a:moveTo>
                  <a:pt x="8307" y="1"/>
                </a:moveTo>
                <a:cubicBezTo>
                  <a:pt x="3725" y="1"/>
                  <a:pt x="0" y="3746"/>
                  <a:pt x="0" y="8328"/>
                </a:cubicBezTo>
                <a:cubicBezTo>
                  <a:pt x="0" y="12890"/>
                  <a:pt x="3725" y="16635"/>
                  <a:pt x="8307" y="16635"/>
                </a:cubicBezTo>
                <a:cubicBezTo>
                  <a:pt x="12910" y="16635"/>
                  <a:pt x="16634" y="12932"/>
                  <a:pt x="16634" y="8328"/>
                </a:cubicBezTo>
                <a:cubicBezTo>
                  <a:pt x="16634" y="3746"/>
                  <a:pt x="12889" y="1"/>
                  <a:pt x="830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3" name="Google Shape;38913;p56"/>
          <p:cNvSpPr/>
          <p:nvPr/>
        </p:nvSpPr>
        <p:spPr>
          <a:xfrm>
            <a:off x="7431347" y="2775816"/>
            <a:ext cx="160213" cy="160736"/>
          </a:xfrm>
          <a:custGeom>
            <a:avLst/>
            <a:gdLst/>
            <a:ahLst/>
            <a:cxnLst/>
            <a:rect l="l" t="t" r="r" b="b"/>
            <a:pathLst>
              <a:path w="6738" h="6760" extrusionOk="0">
                <a:moveTo>
                  <a:pt x="3369" y="84"/>
                </a:moveTo>
                <a:cubicBezTo>
                  <a:pt x="5210" y="84"/>
                  <a:pt x="6696" y="1570"/>
                  <a:pt x="6696" y="3411"/>
                </a:cubicBezTo>
                <a:cubicBezTo>
                  <a:pt x="6696" y="5232"/>
                  <a:pt x="5210" y="6717"/>
                  <a:pt x="3369" y="6717"/>
                </a:cubicBezTo>
                <a:cubicBezTo>
                  <a:pt x="1549" y="6717"/>
                  <a:pt x="42" y="5232"/>
                  <a:pt x="42" y="3411"/>
                </a:cubicBezTo>
                <a:cubicBezTo>
                  <a:pt x="42" y="1570"/>
                  <a:pt x="1549" y="84"/>
                  <a:pt x="3369" y="84"/>
                </a:cubicBezTo>
                <a:close/>
                <a:moveTo>
                  <a:pt x="3369" y="1"/>
                </a:moveTo>
                <a:cubicBezTo>
                  <a:pt x="1507" y="1"/>
                  <a:pt x="0" y="1528"/>
                  <a:pt x="0" y="3390"/>
                </a:cubicBezTo>
                <a:cubicBezTo>
                  <a:pt x="0" y="5232"/>
                  <a:pt x="1507" y="6759"/>
                  <a:pt x="3369" y="6759"/>
                </a:cubicBezTo>
                <a:cubicBezTo>
                  <a:pt x="5231" y="6759"/>
                  <a:pt x="6738" y="5273"/>
                  <a:pt x="6738" y="3390"/>
                </a:cubicBezTo>
                <a:cubicBezTo>
                  <a:pt x="6738" y="1528"/>
                  <a:pt x="5231" y="1"/>
                  <a:pt x="336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4" name="Google Shape;38914;p56"/>
          <p:cNvSpPr/>
          <p:nvPr/>
        </p:nvSpPr>
        <p:spPr>
          <a:xfrm>
            <a:off x="6414931" y="1508974"/>
            <a:ext cx="1120919" cy="2926059"/>
          </a:xfrm>
          <a:custGeom>
            <a:avLst/>
            <a:gdLst/>
            <a:ahLst/>
            <a:cxnLst/>
            <a:rect l="l" t="t" r="r" b="b"/>
            <a:pathLst>
              <a:path w="47142" h="123060" extrusionOk="0">
                <a:moveTo>
                  <a:pt x="21505" y="0"/>
                </a:moveTo>
                <a:cubicBezTo>
                  <a:pt x="16547" y="0"/>
                  <a:pt x="11653" y="2310"/>
                  <a:pt x="6926" y="7562"/>
                </a:cubicBezTo>
                <a:cubicBezTo>
                  <a:pt x="7156" y="7562"/>
                  <a:pt x="7365" y="7541"/>
                  <a:pt x="7554" y="7541"/>
                </a:cubicBezTo>
                <a:cubicBezTo>
                  <a:pt x="12107" y="2575"/>
                  <a:pt x="16778" y="446"/>
                  <a:pt x="21521" y="446"/>
                </a:cubicBezTo>
                <a:cubicBezTo>
                  <a:pt x="22074" y="446"/>
                  <a:pt x="22628" y="474"/>
                  <a:pt x="23184" y="531"/>
                </a:cubicBezTo>
                <a:cubicBezTo>
                  <a:pt x="30549" y="1285"/>
                  <a:pt x="36909" y="8273"/>
                  <a:pt x="41031" y="20158"/>
                </a:cubicBezTo>
                <a:cubicBezTo>
                  <a:pt x="45279" y="32314"/>
                  <a:pt x="46660" y="48049"/>
                  <a:pt x="44944" y="64474"/>
                </a:cubicBezTo>
                <a:cubicBezTo>
                  <a:pt x="43187" y="80899"/>
                  <a:pt x="38562" y="96027"/>
                  <a:pt x="31867" y="107033"/>
                </a:cubicBezTo>
                <a:cubicBezTo>
                  <a:pt x="25724" y="117121"/>
                  <a:pt x="18605" y="122588"/>
                  <a:pt x="11650" y="122588"/>
                </a:cubicBezTo>
                <a:cubicBezTo>
                  <a:pt x="11190" y="122588"/>
                  <a:pt x="10732" y="122564"/>
                  <a:pt x="10274" y="122516"/>
                </a:cubicBezTo>
                <a:cubicBezTo>
                  <a:pt x="6863" y="122160"/>
                  <a:pt x="3620" y="120424"/>
                  <a:pt x="733" y="117473"/>
                </a:cubicBezTo>
                <a:cubicBezTo>
                  <a:pt x="440" y="117452"/>
                  <a:pt x="209" y="117390"/>
                  <a:pt x="0" y="117369"/>
                </a:cubicBezTo>
                <a:lnTo>
                  <a:pt x="0" y="117369"/>
                </a:lnTo>
                <a:cubicBezTo>
                  <a:pt x="3097" y="120654"/>
                  <a:pt x="6549" y="122600"/>
                  <a:pt x="10253" y="122997"/>
                </a:cubicBezTo>
                <a:cubicBezTo>
                  <a:pt x="10734" y="123039"/>
                  <a:pt x="11194" y="123060"/>
                  <a:pt x="11676" y="123060"/>
                </a:cubicBezTo>
                <a:cubicBezTo>
                  <a:pt x="18790" y="123060"/>
                  <a:pt x="26050" y="117515"/>
                  <a:pt x="32285" y="107305"/>
                </a:cubicBezTo>
                <a:cubicBezTo>
                  <a:pt x="39002" y="96236"/>
                  <a:pt x="43689" y="81045"/>
                  <a:pt x="45425" y="64558"/>
                </a:cubicBezTo>
                <a:cubicBezTo>
                  <a:pt x="47141" y="48007"/>
                  <a:pt x="45760" y="32210"/>
                  <a:pt x="41492" y="19990"/>
                </a:cubicBezTo>
                <a:cubicBezTo>
                  <a:pt x="37265" y="7938"/>
                  <a:pt x="30800" y="866"/>
                  <a:pt x="23225" y="92"/>
                </a:cubicBezTo>
                <a:cubicBezTo>
                  <a:pt x="22651" y="31"/>
                  <a:pt x="22078" y="0"/>
                  <a:pt x="215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5" name="Google Shape;38915;p56"/>
          <p:cNvSpPr/>
          <p:nvPr/>
        </p:nvSpPr>
        <p:spPr>
          <a:xfrm>
            <a:off x="5299504" y="1655658"/>
            <a:ext cx="2532351" cy="2462469"/>
          </a:xfrm>
          <a:custGeom>
            <a:avLst/>
            <a:gdLst/>
            <a:ahLst/>
            <a:cxnLst/>
            <a:rect l="l" t="t" r="r" b="b"/>
            <a:pathLst>
              <a:path w="106502" h="103563" extrusionOk="0">
                <a:moveTo>
                  <a:pt x="86700" y="1"/>
                </a:moveTo>
                <a:cubicBezTo>
                  <a:pt x="82167" y="1"/>
                  <a:pt x="76946" y="1033"/>
                  <a:pt x="71204" y="3108"/>
                </a:cubicBezTo>
                <a:cubicBezTo>
                  <a:pt x="71036" y="3171"/>
                  <a:pt x="70848" y="3234"/>
                  <a:pt x="70660" y="3318"/>
                </a:cubicBezTo>
                <a:lnTo>
                  <a:pt x="71455" y="3548"/>
                </a:lnTo>
                <a:cubicBezTo>
                  <a:pt x="77117" y="1502"/>
                  <a:pt x="82257" y="486"/>
                  <a:pt x="86712" y="486"/>
                </a:cubicBezTo>
                <a:cubicBezTo>
                  <a:pt x="92234" y="486"/>
                  <a:pt x="96703" y="2046"/>
                  <a:pt x="99806" y="5138"/>
                </a:cubicBezTo>
                <a:cubicBezTo>
                  <a:pt x="105393" y="10745"/>
                  <a:pt x="105979" y="20831"/>
                  <a:pt x="101375" y="33552"/>
                </a:cubicBezTo>
                <a:cubicBezTo>
                  <a:pt x="96668" y="46567"/>
                  <a:pt x="87168" y="60648"/>
                  <a:pt x="74593" y="73223"/>
                </a:cubicBezTo>
                <a:cubicBezTo>
                  <a:pt x="61997" y="85778"/>
                  <a:pt x="47936" y="95298"/>
                  <a:pt x="34901" y="100006"/>
                </a:cubicBezTo>
                <a:cubicBezTo>
                  <a:pt x="29222" y="102064"/>
                  <a:pt x="24061" y="103085"/>
                  <a:pt x="19591" y="103085"/>
                </a:cubicBezTo>
                <a:cubicBezTo>
                  <a:pt x="14066" y="103085"/>
                  <a:pt x="9596" y="101525"/>
                  <a:pt x="6508" y="98436"/>
                </a:cubicBezTo>
                <a:cubicBezTo>
                  <a:pt x="1591" y="93519"/>
                  <a:pt x="565" y="84941"/>
                  <a:pt x="3578" y="74207"/>
                </a:cubicBezTo>
                <a:cubicBezTo>
                  <a:pt x="3495" y="73998"/>
                  <a:pt x="3390" y="73642"/>
                  <a:pt x="3306" y="73370"/>
                </a:cubicBezTo>
                <a:lnTo>
                  <a:pt x="3306" y="73370"/>
                </a:lnTo>
                <a:cubicBezTo>
                  <a:pt x="0" y="84606"/>
                  <a:pt x="984" y="93603"/>
                  <a:pt x="6173" y="98771"/>
                </a:cubicBezTo>
                <a:cubicBezTo>
                  <a:pt x="9353" y="101972"/>
                  <a:pt x="13936" y="103563"/>
                  <a:pt x="19585" y="103563"/>
                </a:cubicBezTo>
                <a:cubicBezTo>
                  <a:pt x="24104" y="103563"/>
                  <a:pt x="29335" y="102537"/>
                  <a:pt x="35089" y="100445"/>
                </a:cubicBezTo>
                <a:cubicBezTo>
                  <a:pt x="48167" y="95716"/>
                  <a:pt x="62311" y="86175"/>
                  <a:pt x="74949" y="73558"/>
                </a:cubicBezTo>
                <a:lnTo>
                  <a:pt x="74991" y="73537"/>
                </a:lnTo>
                <a:cubicBezTo>
                  <a:pt x="87587" y="60920"/>
                  <a:pt x="97128" y="46776"/>
                  <a:pt x="101878" y="33699"/>
                </a:cubicBezTo>
                <a:cubicBezTo>
                  <a:pt x="106502" y="20831"/>
                  <a:pt x="105895" y="10557"/>
                  <a:pt x="100141" y="4803"/>
                </a:cubicBezTo>
                <a:cubicBezTo>
                  <a:pt x="96946" y="1609"/>
                  <a:pt x="92359" y="1"/>
                  <a:pt x="8670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6" name="Google Shape;38916;p56"/>
          <p:cNvSpPr/>
          <p:nvPr/>
        </p:nvSpPr>
        <p:spPr>
          <a:xfrm>
            <a:off x="5125382" y="2612988"/>
            <a:ext cx="2863191" cy="1109125"/>
          </a:xfrm>
          <a:custGeom>
            <a:avLst/>
            <a:gdLst/>
            <a:ahLst/>
            <a:cxnLst/>
            <a:rect l="l" t="t" r="r" b="b"/>
            <a:pathLst>
              <a:path w="120416" h="46646" extrusionOk="0">
                <a:moveTo>
                  <a:pt x="52620" y="1"/>
                </a:moveTo>
                <a:cubicBezTo>
                  <a:pt x="40191" y="1"/>
                  <a:pt x="28594" y="1848"/>
                  <a:pt x="19271" y="5384"/>
                </a:cubicBezTo>
                <a:cubicBezTo>
                  <a:pt x="7700" y="9778"/>
                  <a:pt x="1067" y="16223"/>
                  <a:pt x="523" y="23525"/>
                </a:cubicBezTo>
                <a:cubicBezTo>
                  <a:pt x="0" y="30555"/>
                  <a:pt x="5168" y="37648"/>
                  <a:pt x="15170" y="43570"/>
                </a:cubicBezTo>
                <a:lnTo>
                  <a:pt x="14751" y="42796"/>
                </a:lnTo>
                <a:cubicBezTo>
                  <a:pt x="5336" y="37021"/>
                  <a:pt x="461" y="30241"/>
                  <a:pt x="963" y="23546"/>
                </a:cubicBezTo>
                <a:cubicBezTo>
                  <a:pt x="1507" y="16432"/>
                  <a:pt x="8056" y="10134"/>
                  <a:pt x="19459" y="5782"/>
                </a:cubicBezTo>
                <a:cubicBezTo>
                  <a:pt x="28731" y="2263"/>
                  <a:pt x="40275" y="419"/>
                  <a:pt x="52662" y="419"/>
                </a:cubicBezTo>
                <a:cubicBezTo>
                  <a:pt x="55817" y="419"/>
                  <a:pt x="59028" y="539"/>
                  <a:pt x="62269" y="781"/>
                </a:cubicBezTo>
                <a:lnTo>
                  <a:pt x="62290" y="781"/>
                </a:lnTo>
                <a:cubicBezTo>
                  <a:pt x="78255" y="1994"/>
                  <a:pt x="93006" y="6054"/>
                  <a:pt x="103823" y="12163"/>
                </a:cubicBezTo>
                <a:cubicBezTo>
                  <a:pt x="114431" y="18147"/>
                  <a:pt x="119976" y="25366"/>
                  <a:pt x="119453" y="32480"/>
                </a:cubicBezTo>
                <a:cubicBezTo>
                  <a:pt x="119077" y="37376"/>
                  <a:pt x="115959" y="41938"/>
                  <a:pt x="110163" y="45725"/>
                </a:cubicBezTo>
                <a:cubicBezTo>
                  <a:pt x="109996" y="45955"/>
                  <a:pt x="109766" y="46290"/>
                  <a:pt x="109556" y="46645"/>
                </a:cubicBezTo>
                <a:cubicBezTo>
                  <a:pt x="111084" y="45704"/>
                  <a:pt x="112297" y="44700"/>
                  <a:pt x="113511" y="43674"/>
                </a:cubicBezTo>
                <a:cubicBezTo>
                  <a:pt x="117382" y="40327"/>
                  <a:pt x="119579" y="36560"/>
                  <a:pt x="119872" y="32543"/>
                </a:cubicBezTo>
                <a:cubicBezTo>
                  <a:pt x="120416" y="25262"/>
                  <a:pt x="114787" y="17896"/>
                  <a:pt x="104012" y="11808"/>
                </a:cubicBezTo>
                <a:cubicBezTo>
                  <a:pt x="93131" y="5656"/>
                  <a:pt x="78296" y="1597"/>
                  <a:pt x="62269" y="362"/>
                </a:cubicBezTo>
                <a:lnTo>
                  <a:pt x="62248" y="362"/>
                </a:lnTo>
                <a:cubicBezTo>
                  <a:pt x="59001" y="120"/>
                  <a:pt x="55783" y="1"/>
                  <a:pt x="526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2000" fill="hold"/>
                                        <p:tgtEl>
                                          <p:spTgt spid="389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48" name="Google Shape;39048;p6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OUR</a:t>
            </a:r>
            <a:r>
              <a:rPr lang="en" dirty="0"/>
              <a:t> MODELS</a:t>
            </a:r>
            <a:endParaRPr dirty="0"/>
          </a:p>
        </p:txBody>
      </p:sp>
      <p:sp>
        <p:nvSpPr>
          <p:cNvPr id="39049" name="Google Shape;39049;p60"/>
          <p:cNvSpPr/>
          <p:nvPr/>
        </p:nvSpPr>
        <p:spPr>
          <a:xfrm rot="10800000" flipH="1">
            <a:off x="-58225" y="2810276"/>
            <a:ext cx="8106994" cy="290730"/>
          </a:xfrm>
          <a:custGeom>
            <a:avLst/>
            <a:gdLst/>
            <a:ahLst/>
            <a:cxnLst/>
            <a:rect l="l" t="t" r="r" b="b"/>
            <a:pathLst>
              <a:path w="248091" h="28117" extrusionOk="0">
                <a:moveTo>
                  <a:pt x="246419" y="20913"/>
                </a:moveTo>
                <a:cubicBezTo>
                  <a:pt x="241647" y="18785"/>
                  <a:pt x="238090" y="15654"/>
                  <a:pt x="234291" y="12371"/>
                </a:cubicBezTo>
                <a:cubicBezTo>
                  <a:pt x="227300" y="6292"/>
                  <a:pt x="220035" y="0"/>
                  <a:pt x="205597" y="0"/>
                </a:cubicBezTo>
                <a:cubicBezTo>
                  <a:pt x="191159" y="0"/>
                  <a:pt x="183956" y="6292"/>
                  <a:pt x="176904" y="12371"/>
                </a:cubicBezTo>
                <a:cubicBezTo>
                  <a:pt x="170278" y="18116"/>
                  <a:pt x="163955" y="23557"/>
                  <a:pt x="151219" y="23557"/>
                </a:cubicBezTo>
                <a:cubicBezTo>
                  <a:pt x="138514" y="23557"/>
                  <a:pt x="132192" y="18116"/>
                  <a:pt x="125535" y="12371"/>
                </a:cubicBezTo>
                <a:cubicBezTo>
                  <a:pt x="118544" y="6292"/>
                  <a:pt x="111310" y="0"/>
                  <a:pt x="96842" y="0"/>
                </a:cubicBezTo>
                <a:cubicBezTo>
                  <a:pt x="82404" y="0"/>
                  <a:pt x="75200" y="6292"/>
                  <a:pt x="68178" y="12371"/>
                </a:cubicBezTo>
                <a:cubicBezTo>
                  <a:pt x="61522" y="18116"/>
                  <a:pt x="55230" y="23557"/>
                  <a:pt x="42494" y="23557"/>
                </a:cubicBezTo>
                <a:cubicBezTo>
                  <a:pt x="29758" y="23557"/>
                  <a:pt x="23436" y="18116"/>
                  <a:pt x="16810" y="12371"/>
                </a:cubicBezTo>
                <a:cubicBezTo>
                  <a:pt x="12919" y="8967"/>
                  <a:pt x="8907" y="5532"/>
                  <a:pt x="3527" y="3101"/>
                </a:cubicBezTo>
                <a:cubicBezTo>
                  <a:pt x="2402" y="2554"/>
                  <a:pt x="1034" y="3101"/>
                  <a:pt x="548" y="4225"/>
                </a:cubicBezTo>
                <a:cubicBezTo>
                  <a:pt x="1" y="5380"/>
                  <a:pt x="548" y="6718"/>
                  <a:pt x="1673" y="7235"/>
                </a:cubicBezTo>
                <a:cubicBezTo>
                  <a:pt x="6414" y="9362"/>
                  <a:pt x="10001" y="12463"/>
                  <a:pt x="13800" y="15776"/>
                </a:cubicBezTo>
                <a:cubicBezTo>
                  <a:pt x="20791" y="21855"/>
                  <a:pt x="28056" y="28116"/>
                  <a:pt x="42494" y="28116"/>
                </a:cubicBezTo>
                <a:cubicBezTo>
                  <a:pt x="56932" y="28116"/>
                  <a:pt x="64136" y="21855"/>
                  <a:pt x="71188" y="15776"/>
                </a:cubicBezTo>
                <a:cubicBezTo>
                  <a:pt x="77814" y="10001"/>
                  <a:pt x="84136" y="4560"/>
                  <a:pt x="96842" y="4560"/>
                </a:cubicBezTo>
                <a:cubicBezTo>
                  <a:pt x="109577" y="4560"/>
                  <a:pt x="115900" y="10001"/>
                  <a:pt x="122556" y="15776"/>
                </a:cubicBezTo>
                <a:cubicBezTo>
                  <a:pt x="129547" y="21855"/>
                  <a:pt x="136781" y="28116"/>
                  <a:pt x="151219" y="28116"/>
                </a:cubicBezTo>
                <a:cubicBezTo>
                  <a:pt x="165657" y="28116"/>
                  <a:pt x="172892" y="21855"/>
                  <a:pt x="179913" y="15776"/>
                </a:cubicBezTo>
                <a:cubicBezTo>
                  <a:pt x="186570" y="10001"/>
                  <a:pt x="192862" y="4560"/>
                  <a:pt x="205597" y="4560"/>
                </a:cubicBezTo>
                <a:cubicBezTo>
                  <a:pt x="218333" y="4560"/>
                  <a:pt x="224625" y="10001"/>
                  <a:pt x="231282" y="15776"/>
                </a:cubicBezTo>
                <a:cubicBezTo>
                  <a:pt x="235172" y="19150"/>
                  <a:pt x="239185" y="22615"/>
                  <a:pt x="244534" y="25046"/>
                </a:cubicBezTo>
                <a:cubicBezTo>
                  <a:pt x="245689" y="25563"/>
                  <a:pt x="247057" y="25046"/>
                  <a:pt x="247543" y="23891"/>
                </a:cubicBezTo>
                <a:cubicBezTo>
                  <a:pt x="248091" y="22767"/>
                  <a:pt x="247543" y="21399"/>
                  <a:pt x="246419" y="20913"/>
                </a:cubicBezTo>
                <a:close/>
              </a:path>
            </a:pathLst>
          </a:custGeom>
          <a:solidFill>
            <a:schemeClr val="accent2">
              <a:alpha val="272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50" name="Google Shape;39050;p60"/>
          <p:cNvSpPr txBox="1">
            <a:spLocks noGrp="1"/>
          </p:cNvSpPr>
          <p:nvPr>
            <p:ph type="ctrTitle" idx="4294967295"/>
          </p:nvPr>
        </p:nvSpPr>
        <p:spPr>
          <a:xfrm>
            <a:off x="1312550" y="3337400"/>
            <a:ext cx="20337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1"/>
                </a:solidFill>
              </a:rPr>
              <a:t>M</a:t>
            </a:r>
            <a:r>
              <a:rPr lang="en" sz="1800" dirty="0">
                <a:solidFill>
                  <a:schemeClr val="accent1"/>
                </a:solidFill>
              </a:rPr>
              <a:t>odel 1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39051" name="Google Shape;39051;p60"/>
          <p:cNvSpPr txBox="1">
            <a:spLocks noGrp="1"/>
          </p:cNvSpPr>
          <p:nvPr>
            <p:ph type="subTitle" idx="4294967295"/>
          </p:nvPr>
        </p:nvSpPr>
        <p:spPr>
          <a:xfrm>
            <a:off x="1312550" y="3733400"/>
            <a:ext cx="2033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Clr>
                <a:schemeClr val="dk1"/>
              </a:buClr>
              <a:buSzPts val="1100"/>
              <a:buNone/>
            </a:pPr>
            <a:r>
              <a:rPr lang="en-US" sz="1200" dirty="0"/>
              <a:t>GRU + attention </a:t>
            </a:r>
          </a:p>
        </p:txBody>
      </p:sp>
      <p:sp>
        <p:nvSpPr>
          <p:cNvPr id="39052" name="Google Shape;39052;p60"/>
          <p:cNvSpPr txBox="1">
            <a:spLocks noGrp="1"/>
          </p:cNvSpPr>
          <p:nvPr>
            <p:ph type="ctrTitle" idx="4294967295"/>
          </p:nvPr>
        </p:nvSpPr>
        <p:spPr>
          <a:xfrm>
            <a:off x="3593075" y="1385275"/>
            <a:ext cx="20337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1"/>
                </a:solidFill>
              </a:rPr>
              <a:t>M</a:t>
            </a:r>
            <a:r>
              <a:rPr lang="en" sz="1800" dirty="0">
                <a:solidFill>
                  <a:schemeClr val="accent1"/>
                </a:solidFill>
              </a:rPr>
              <a:t>odel 2 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39053" name="Google Shape;39053;p60"/>
          <p:cNvSpPr txBox="1">
            <a:spLocks noGrp="1"/>
          </p:cNvSpPr>
          <p:nvPr>
            <p:ph type="subTitle" idx="4294967295"/>
          </p:nvPr>
        </p:nvSpPr>
        <p:spPr>
          <a:xfrm>
            <a:off x="3593075" y="1781275"/>
            <a:ext cx="2033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Clr>
                <a:schemeClr val="dk1"/>
              </a:buClr>
              <a:buSzPts val="1100"/>
              <a:buNone/>
            </a:pPr>
            <a:r>
              <a:rPr lang="en-US" sz="1200" dirty="0"/>
              <a:t>GRU</a:t>
            </a:r>
            <a:endParaRPr sz="1200" dirty="0"/>
          </a:p>
        </p:txBody>
      </p:sp>
      <p:sp>
        <p:nvSpPr>
          <p:cNvPr id="39054" name="Google Shape;39054;p60"/>
          <p:cNvSpPr txBox="1">
            <a:spLocks noGrp="1"/>
          </p:cNvSpPr>
          <p:nvPr>
            <p:ph type="ctrTitle" idx="4294967295"/>
          </p:nvPr>
        </p:nvSpPr>
        <p:spPr>
          <a:xfrm>
            <a:off x="5797760" y="3337400"/>
            <a:ext cx="20337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1"/>
                </a:solidFill>
              </a:rPr>
              <a:t>M</a:t>
            </a:r>
            <a:r>
              <a:rPr lang="en" sz="1800" dirty="0">
                <a:solidFill>
                  <a:schemeClr val="accent1"/>
                </a:solidFill>
              </a:rPr>
              <a:t>odel 3 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39055" name="Google Shape;39055;p60"/>
          <p:cNvSpPr txBox="1">
            <a:spLocks noGrp="1"/>
          </p:cNvSpPr>
          <p:nvPr>
            <p:ph type="subTitle" idx="4294967295"/>
          </p:nvPr>
        </p:nvSpPr>
        <p:spPr>
          <a:xfrm>
            <a:off x="5797760" y="3733400"/>
            <a:ext cx="2033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Clr>
                <a:schemeClr val="dk1"/>
              </a:buClr>
              <a:buSzPts val="1100"/>
              <a:buNone/>
            </a:pPr>
            <a:r>
              <a:rPr lang="en-US" sz="1200" dirty="0"/>
              <a:t>LSTM</a:t>
            </a:r>
            <a:endParaRPr sz="1200" dirty="0"/>
          </a:p>
        </p:txBody>
      </p:sp>
      <p:grpSp>
        <p:nvGrpSpPr>
          <p:cNvPr id="39056" name="Google Shape;39056;p60"/>
          <p:cNvGrpSpPr/>
          <p:nvPr/>
        </p:nvGrpSpPr>
        <p:grpSpPr>
          <a:xfrm>
            <a:off x="1692225" y="1439735"/>
            <a:ext cx="1274350" cy="1666475"/>
            <a:chOff x="1692225" y="1545475"/>
            <a:chExt cx="1274350" cy="1666475"/>
          </a:xfrm>
        </p:grpSpPr>
        <p:grpSp>
          <p:nvGrpSpPr>
            <p:cNvPr id="39057" name="Google Shape;39057;p60"/>
            <p:cNvGrpSpPr/>
            <p:nvPr/>
          </p:nvGrpSpPr>
          <p:grpSpPr>
            <a:xfrm>
              <a:off x="1692225" y="1545475"/>
              <a:ext cx="1274350" cy="1666475"/>
              <a:chOff x="3368800" y="1631625"/>
              <a:chExt cx="1274350" cy="1666475"/>
            </a:xfrm>
          </p:grpSpPr>
          <p:sp>
            <p:nvSpPr>
              <p:cNvPr id="39058" name="Google Shape;39058;p60"/>
              <p:cNvSpPr/>
              <p:nvPr/>
            </p:nvSpPr>
            <p:spPr>
              <a:xfrm>
                <a:off x="3971375" y="2789700"/>
                <a:ext cx="68425" cy="38225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15290" extrusionOk="0">
                    <a:moveTo>
                      <a:pt x="1" y="0"/>
                    </a:moveTo>
                    <a:lnTo>
                      <a:pt x="1" y="15289"/>
                    </a:lnTo>
                    <a:lnTo>
                      <a:pt x="2737" y="15289"/>
                    </a:lnTo>
                    <a:lnTo>
                      <a:pt x="2737" y="0"/>
                    </a:lnTo>
                    <a:close/>
                  </a:path>
                </a:pathLst>
              </a:custGeom>
              <a:solidFill>
                <a:schemeClr val="accent1">
                  <a:alpha val="348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9" name="Google Shape;39059;p60"/>
              <p:cNvSpPr/>
              <p:nvPr/>
            </p:nvSpPr>
            <p:spPr>
              <a:xfrm>
                <a:off x="3878675" y="3043500"/>
                <a:ext cx="254600" cy="254600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10184" extrusionOk="0">
                    <a:moveTo>
                      <a:pt x="5077" y="1"/>
                    </a:moveTo>
                    <a:cubicBezTo>
                      <a:pt x="2280" y="1"/>
                      <a:pt x="1" y="2280"/>
                      <a:pt x="1" y="5077"/>
                    </a:cubicBezTo>
                    <a:cubicBezTo>
                      <a:pt x="1" y="7903"/>
                      <a:pt x="2280" y="10183"/>
                      <a:pt x="5077" y="10183"/>
                    </a:cubicBezTo>
                    <a:cubicBezTo>
                      <a:pt x="7904" y="10183"/>
                      <a:pt x="10183" y="7903"/>
                      <a:pt x="10183" y="5077"/>
                    </a:cubicBezTo>
                    <a:cubicBezTo>
                      <a:pt x="10183" y="2280"/>
                      <a:pt x="7904" y="1"/>
                      <a:pt x="5077" y="1"/>
                    </a:cubicBezTo>
                    <a:close/>
                  </a:path>
                </a:pathLst>
              </a:custGeom>
              <a:solidFill>
                <a:schemeClr val="accent1">
                  <a:alpha val="348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0" name="Google Shape;39060;p60"/>
              <p:cNvSpPr/>
              <p:nvPr/>
            </p:nvSpPr>
            <p:spPr>
              <a:xfrm>
                <a:off x="3368800" y="1631625"/>
                <a:ext cx="1274350" cy="1275125"/>
              </a:xfrm>
              <a:custGeom>
                <a:avLst/>
                <a:gdLst/>
                <a:ahLst/>
                <a:cxnLst/>
                <a:rect l="l" t="t" r="r" b="b"/>
                <a:pathLst>
                  <a:path w="50974" h="51005" extrusionOk="0">
                    <a:moveTo>
                      <a:pt x="25472" y="1"/>
                    </a:moveTo>
                    <a:cubicBezTo>
                      <a:pt x="11399" y="1"/>
                      <a:pt x="0" y="11429"/>
                      <a:pt x="0" y="25502"/>
                    </a:cubicBezTo>
                    <a:cubicBezTo>
                      <a:pt x="0" y="39576"/>
                      <a:pt x="11399" y="51004"/>
                      <a:pt x="25472" y="51004"/>
                    </a:cubicBezTo>
                    <a:cubicBezTo>
                      <a:pt x="39545" y="51004"/>
                      <a:pt x="50974" y="39576"/>
                      <a:pt x="50974" y="25502"/>
                    </a:cubicBezTo>
                    <a:cubicBezTo>
                      <a:pt x="50974" y="11429"/>
                      <a:pt x="39545" y="1"/>
                      <a:pt x="25472" y="1"/>
                    </a:cubicBezTo>
                    <a:close/>
                  </a:path>
                </a:pathLst>
              </a:custGeom>
              <a:solidFill>
                <a:schemeClr val="accent1">
                  <a:alpha val="34820"/>
                </a:schemeClr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061" name="Google Shape;39061;p60"/>
            <p:cNvSpPr/>
            <p:nvPr/>
          </p:nvSpPr>
          <p:spPr>
            <a:xfrm>
              <a:off x="2260988" y="3016400"/>
              <a:ext cx="136800" cy="136800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5472" y="2736"/>
                  </a:moveTo>
                  <a:cubicBezTo>
                    <a:pt x="5472" y="4256"/>
                    <a:pt x="4256" y="5472"/>
                    <a:pt x="2736" y="5472"/>
                  </a:cubicBezTo>
                  <a:cubicBezTo>
                    <a:pt x="1247" y="5472"/>
                    <a:pt x="0" y="4256"/>
                    <a:pt x="0" y="2736"/>
                  </a:cubicBezTo>
                  <a:cubicBezTo>
                    <a:pt x="0" y="1247"/>
                    <a:pt x="1247" y="0"/>
                    <a:pt x="2736" y="0"/>
                  </a:cubicBezTo>
                  <a:cubicBezTo>
                    <a:pt x="4256" y="0"/>
                    <a:pt x="5472" y="1247"/>
                    <a:pt x="5472" y="2736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69" name="Google Shape;39069;p60"/>
          <p:cNvGrpSpPr/>
          <p:nvPr/>
        </p:nvGrpSpPr>
        <p:grpSpPr>
          <a:xfrm>
            <a:off x="3972338" y="2731050"/>
            <a:ext cx="1275125" cy="1667225"/>
            <a:chOff x="4724450" y="2454575"/>
            <a:chExt cx="1275125" cy="1667225"/>
          </a:xfrm>
        </p:grpSpPr>
        <p:sp>
          <p:nvSpPr>
            <p:cNvPr id="39070" name="Google Shape;39070;p60"/>
            <p:cNvSpPr/>
            <p:nvPr/>
          </p:nvSpPr>
          <p:spPr>
            <a:xfrm>
              <a:off x="5327800" y="2582250"/>
              <a:ext cx="68400" cy="382250"/>
            </a:xfrm>
            <a:custGeom>
              <a:avLst/>
              <a:gdLst/>
              <a:ahLst/>
              <a:cxnLst/>
              <a:rect l="l" t="t" r="r" b="b"/>
              <a:pathLst>
                <a:path w="2736" h="15290" extrusionOk="0">
                  <a:moveTo>
                    <a:pt x="0" y="0"/>
                  </a:moveTo>
                  <a:lnTo>
                    <a:pt x="0" y="15289"/>
                  </a:lnTo>
                  <a:lnTo>
                    <a:pt x="2736" y="15289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1" name="Google Shape;39071;p60"/>
            <p:cNvSpPr/>
            <p:nvPr/>
          </p:nvSpPr>
          <p:spPr>
            <a:xfrm>
              <a:off x="5235100" y="2454575"/>
              <a:ext cx="254575" cy="254600"/>
            </a:xfrm>
            <a:custGeom>
              <a:avLst/>
              <a:gdLst/>
              <a:ahLst/>
              <a:cxnLst/>
              <a:rect l="l" t="t" r="r" b="b"/>
              <a:pathLst>
                <a:path w="10183" h="10184" extrusionOk="0">
                  <a:moveTo>
                    <a:pt x="5076" y="1"/>
                  </a:moveTo>
                  <a:cubicBezTo>
                    <a:pt x="2280" y="1"/>
                    <a:pt x="0" y="2281"/>
                    <a:pt x="0" y="5077"/>
                  </a:cubicBezTo>
                  <a:cubicBezTo>
                    <a:pt x="0" y="7904"/>
                    <a:pt x="2280" y="10183"/>
                    <a:pt x="5076" y="10183"/>
                  </a:cubicBezTo>
                  <a:cubicBezTo>
                    <a:pt x="7903" y="10183"/>
                    <a:pt x="10183" y="7904"/>
                    <a:pt x="10183" y="5077"/>
                  </a:cubicBezTo>
                  <a:cubicBezTo>
                    <a:pt x="10183" y="2281"/>
                    <a:pt x="7903" y="1"/>
                    <a:pt x="507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2" name="Google Shape;39072;p60"/>
            <p:cNvSpPr/>
            <p:nvPr/>
          </p:nvSpPr>
          <p:spPr>
            <a:xfrm>
              <a:off x="5293600" y="2513100"/>
              <a:ext cx="136800" cy="136800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5472" y="2736"/>
                  </a:moveTo>
                  <a:cubicBezTo>
                    <a:pt x="5472" y="4256"/>
                    <a:pt x="4256" y="5472"/>
                    <a:pt x="2736" y="5472"/>
                  </a:cubicBezTo>
                  <a:cubicBezTo>
                    <a:pt x="1247" y="5472"/>
                    <a:pt x="0" y="4256"/>
                    <a:pt x="0" y="2736"/>
                  </a:cubicBezTo>
                  <a:cubicBezTo>
                    <a:pt x="0" y="1247"/>
                    <a:pt x="1247" y="0"/>
                    <a:pt x="2736" y="0"/>
                  </a:cubicBezTo>
                  <a:cubicBezTo>
                    <a:pt x="4256" y="0"/>
                    <a:pt x="5472" y="1247"/>
                    <a:pt x="5472" y="2736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3" name="Google Shape;39073;p60"/>
            <p:cNvSpPr/>
            <p:nvPr/>
          </p:nvSpPr>
          <p:spPr>
            <a:xfrm>
              <a:off x="4724450" y="2846700"/>
              <a:ext cx="1275125" cy="1275100"/>
            </a:xfrm>
            <a:custGeom>
              <a:avLst/>
              <a:gdLst/>
              <a:ahLst/>
              <a:cxnLst/>
              <a:rect l="l" t="t" r="r" b="b"/>
              <a:pathLst>
                <a:path w="51005" h="51004" extrusionOk="0">
                  <a:moveTo>
                    <a:pt x="25502" y="0"/>
                  </a:moveTo>
                  <a:cubicBezTo>
                    <a:pt x="11429" y="0"/>
                    <a:pt x="0" y="11429"/>
                    <a:pt x="0" y="25502"/>
                  </a:cubicBezTo>
                  <a:cubicBezTo>
                    <a:pt x="0" y="39575"/>
                    <a:pt x="11429" y="51004"/>
                    <a:pt x="25502" y="51004"/>
                  </a:cubicBezTo>
                  <a:cubicBezTo>
                    <a:pt x="39575" y="51004"/>
                    <a:pt x="51004" y="39575"/>
                    <a:pt x="51004" y="25502"/>
                  </a:cubicBezTo>
                  <a:cubicBezTo>
                    <a:pt x="51004" y="11429"/>
                    <a:pt x="39575" y="0"/>
                    <a:pt x="25502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9080" name="Google Shape;39080;p60"/>
          <p:cNvGrpSpPr/>
          <p:nvPr/>
        </p:nvGrpSpPr>
        <p:grpSpPr>
          <a:xfrm>
            <a:off x="6177050" y="1510375"/>
            <a:ext cx="1275125" cy="1666475"/>
            <a:chOff x="6083900" y="1631625"/>
            <a:chExt cx="1275125" cy="1666475"/>
          </a:xfrm>
        </p:grpSpPr>
        <p:sp>
          <p:nvSpPr>
            <p:cNvPr id="39081" name="Google Shape;39081;p60"/>
            <p:cNvSpPr/>
            <p:nvPr/>
          </p:nvSpPr>
          <p:spPr>
            <a:xfrm>
              <a:off x="6687250" y="2789700"/>
              <a:ext cx="68400" cy="382250"/>
            </a:xfrm>
            <a:custGeom>
              <a:avLst/>
              <a:gdLst/>
              <a:ahLst/>
              <a:cxnLst/>
              <a:rect l="l" t="t" r="r" b="b"/>
              <a:pathLst>
                <a:path w="2736" h="15290" extrusionOk="0">
                  <a:moveTo>
                    <a:pt x="0" y="0"/>
                  </a:moveTo>
                  <a:lnTo>
                    <a:pt x="0" y="15289"/>
                  </a:lnTo>
                  <a:lnTo>
                    <a:pt x="2736" y="15289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2" name="Google Shape;39082;p60"/>
            <p:cNvSpPr/>
            <p:nvPr/>
          </p:nvSpPr>
          <p:spPr>
            <a:xfrm>
              <a:off x="6593775" y="3043500"/>
              <a:ext cx="254600" cy="254600"/>
            </a:xfrm>
            <a:custGeom>
              <a:avLst/>
              <a:gdLst/>
              <a:ahLst/>
              <a:cxnLst/>
              <a:rect l="l" t="t" r="r" b="b"/>
              <a:pathLst>
                <a:path w="10184" h="10184" extrusionOk="0">
                  <a:moveTo>
                    <a:pt x="5107" y="1"/>
                  </a:moveTo>
                  <a:cubicBezTo>
                    <a:pt x="2280" y="1"/>
                    <a:pt x="1" y="2280"/>
                    <a:pt x="1" y="5077"/>
                  </a:cubicBezTo>
                  <a:cubicBezTo>
                    <a:pt x="1" y="7903"/>
                    <a:pt x="2280" y="10183"/>
                    <a:pt x="5107" y="10183"/>
                  </a:cubicBezTo>
                  <a:cubicBezTo>
                    <a:pt x="7934" y="10183"/>
                    <a:pt x="10183" y="7903"/>
                    <a:pt x="10183" y="5077"/>
                  </a:cubicBezTo>
                  <a:cubicBezTo>
                    <a:pt x="10183" y="2280"/>
                    <a:pt x="7934" y="1"/>
                    <a:pt x="5107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3" name="Google Shape;39083;p60"/>
            <p:cNvSpPr/>
            <p:nvPr/>
          </p:nvSpPr>
          <p:spPr>
            <a:xfrm>
              <a:off x="6653050" y="3102025"/>
              <a:ext cx="136800" cy="136800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5472" y="2736"/>
                  </a:moveTo>
                  <a:cubicBezTo>
                    <a:pt x="5472" y="4255"/>
                    <a:pt x="4256" y="5471"/>
                    <a:pt x="2736" y="5471"/>
                  </a:cubicBezTo>
                  <a:cubicBezTo>
                    <a:pt x="1216" y="5471"/>
                    <a:pt x="0" y="4255"/>
                    <a:pt x="0" y="2736"/>
                  </a:cubicBezTo>
                  <a:cubicBezTo>
                    <a:pt x="0" y="1246"/>
                    <a:pt x="1216" y="0"/>
                    <a:pt x="2736" y="0"/>
                  </a:cubicBezTo>
                  <a:cubicBezTo>
                    <a:pt x="4256" y="0"/>
                    <a:pt x="5472" y="1246"/>
                    <a:pt x="5472" y="2736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4" name="Google Shape;39084;p60"/>
            <p:cNvSpPr/>
            <p:nvPr/>
          </p:nvSpPr>
          <p:spPr>
            <a:xfrm>
              <a:off x="6083900" y="1631625"/>
              <a:ext cx="1275125" cy="1275125"/>
            </a:xfrm>
            <a:custGeom>
              <a:avLst/>
              <a:gdLst/>
              <a:ahLst/>
              <a:cxnLst/>
              <a:rect l="l" t="t" r="r" b="b"/>
              <a:pathLst>
                <a:path w="51005" h="51005" extrusionOk="0">
                  <a:moveTo>
                    <a:pt x="25502" y="1"/>
                  </a:moveTo>
                  <a:cubicBezTo>
                    <a:pt x="11429" y="1"/>
                    <a:pt x="0" y="11429"/>
                    <a:pt x="0" y="25502"/>
                  </a:cubicBezTo>
                  <a:cubicBezTo>
                    <a:pt x="0" y="39576"/>
                    <a:pt x="11429" y="51004"/>
                    <a:pt x="25502" y="51004"/>
                  </a:cubicBezTo>
                  <a:cubicBezTo>
                    <a:pt x="39575" y="51004"/>
                    <a:pt x="51004" y="39576"/>
                    <a:pt x="51004" y="25502"/>
                  </a:cubicBezTo>
                  <a:cubicBezTo>
                    <a:pt x="51004" y="11429"/>
                    <a:pt x="39575" y="1"/>
                    <a:pt x="25502" y="1"/>
                  </a:cubicBez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CB832DBE-0985-D373-0CBA-DCA0CC0589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05"/>
          <a:stretch/>
        </p:blipFill>
        <p:spPr bwMode="auto">
          <a:xfrm>
            <a:off x="1736542" y="1510376"/>
            <a:ext cx="1184939" cy="11271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RU Cell">
            <a:extLst>
              <a:ext uri="{FF2B5EF4-FFF2-40B4-BE49-F238E27FC236}">
                <a16:creationId xmlns:a16="http://schemas.microsoft.com/office/drawing/2014/main" id="{73EA0C86-D11B-4445-176C-AE50A39D5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796" y="3176334"/>
            <a:ext cx="1154183" cy="116878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NN v/s LSTM. a: RNNs use their internal state (memory) to process... |  Download Scientific Diagram">
            <a:extLst>
              <a:ext uri="{FF2B5EF4-FFF2-40B4-BE49-F238E27FC236}">
                <a16:creationId xmlns:a16="http://schemas.microsoft.com/office/drawing/2014/main" id="{2B26C046-DB74-4B5E-F9B9-6F292443A1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0" r="2125"/>
          <a:stretch/>
        </p:blipFill>
        <p:spPr bwMode="auto">
          <a:xfrm>
            <a:off x="6253275" y="1576043"/>
            <a:ext cx="1128951" cy="11865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9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9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9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9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9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9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8" name="Google Shape;39758;p81"/>
          <p:cNvSpPr/>
          <p:nvPr/>
        </p:nvSpPr>
        <p:spPr>
          <a:xfrm>
            <a:off x="-14400" y="1311228"/>
            <a:ext cx="9172800" cy="2477700"/>
          </a:xfrm>
          <a:prstGeom prst="rect">
            <a:avLst/>
          </a:prstGeom>
          <a:solidFill>
            <a:schemeClr val="accent1">
              <a:alpha val="348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59" name="Google Shape;39759;p81"/>
          <p:cNvSpPr txBox="1">
            <a:spLocks noGrp="1"/>
          </p:cNvSpPr>
          <p:nvPr>
            <p:ph type="title"/>
          </p:nvPr>
        </p:nvSpPr>
        <p:spPr>
          <a:xfrm>
            <a:off x="1970100" y="1904383"/>
            <a:ext cx="5203800" cy="20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>
                    <a:lumMod val="10000"/>
                  </a:schemeClr>
                </a:solidFill>
              </a:rPr>
              <a:t>MODEL 1</a:t>
            </a:r>
            <a:endParaRPr b="1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D4FD6E-9E98-E1FA-40F1-1E5B00ECAF8E}"/>
              </a:ext>
            </a:extLst>
          </p:cNvPr>
          <p:cNvSpPr txBox="1"/>
          <p:nvPr/>
        </p:nvSpPr>
        <p:spPr>
          <a:xfrm>
            <a:off x="3543183" y="2941633"/>
            <a:ext cx="3474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GRU + attention </a:t>
            </a:r>
          </a:p>
          <a:p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07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6" name="Google Shape;39426;p7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MODEL 1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D258B-7CAA-1DF4-569C-5C9E9BCBE896}"/>
              </a:ext>
            </a:extLst>
          </p:cNvPr>
          <p:cNvSpPr txBox="1"/>
          <p:nvPr/>
        </p:nvSpPr>
        <p:spPr>
          <a:xfrm>
            <a:off x="-1104" y="1323781"/>
            <a:ext cx="358925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chemeClr val="bg1"/>
                </a:solidFill>
                <a:effectLst/>
                <a:latin typeface="+mn-lt"/>
              </a:rPr>
              <a:t>Bidirectional GRU (50 units)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+mn-lt"/>
              </a:rPr>
              <a:t>: </a:t>
            </a:r>
            <a:r>
              <a:rPr lang="en-US" sz="1200" b="0" i="0" dirty="0">
                <a:solidFill>
                  <a:schemeClr val="accent4">
                    <a:lumMod val="25000"/>
                  </a:schemeClr>
                </a:solidFill>
                <a:effectLst/>
                <a:latin typeface="+mn-lt"/>
              </a:rPr>
              <a:t>A layer of Bidirectional Gated Recurrent Units (GRUs) with 50 units, which processes the input data in both forward and backward directions to capture dependencies in the sequence.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chemeClr val="bg1"/>
                </a:solidFill>
                <a:effectLst/>
                <a:latin typeface="+mn-lt"/>
              </a:rPr>
              <a:t>Attention: </a:t>
            </a:r>
            <a:r>
              <a:rPr lang="en-US" sz="1200" b="0" i="0" dirty="0">
                <a:solidFill>
                  <a:schemeClr val="accent4">
                    <a:lumMod val="25000"/>
                  </a:schemeClr>
                </a:solidFill>
                <a:effectLst/>
                <a:latin typeface="+mn-lt"/>
              </a:rPr>
              <a:t>This layer helps the model focus on important parts of the input sequence, enhancing its ability to make accurate predictions.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chemeClr val="bg1"/>
                </a:solidFill>
                <a:effectLst/>
                <a:latin typeface="+mn-lt"/>
              </a:rPr>
              <a:t>Concatenate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+mn-lt"/>
              </a:rPr>
              <a:t>: </a:t>
            </a:r>
            <a:r>
              <a:rPr lang="en-US" sz="1200" b="0" i="0" dirty="0">
                <a:solidFill>
                  <a:schemeClr val="accent4">
                    <a:lumMod val="25000"/>
                  </a:schemeClr>
                </a:solidFill>
                <a:effectLst/>
                <a:latin typeface="+mn-lt"/>
              </a:rPr>
              <a:t>Combines the outputs from the previous layers to form a comprehensive feature set.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chemeClr val="bg1"/>
                </a:solidFill>
                <a:effectLst/>
                <a:latin typeface="+mn-lt"/>
              </a:rPr>
              <a:t>GRU (25 units)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+mn-lt"/>
              </a:rPr>
              <a:t>: </a:t>
            </a:r>
            <a:r>
              <a:rPr lang="en-US" sz="1200" b="0" i="0" dirty="0">
                <a:solidFill>
                  <a:schemeClr val="accent4">
                    <a:lumMod val="25000"/>
                  </a:schemeClr>
                </a:solidFill>
                <a:effectLst/>
                <a:latin typeface="+mn-lt"/>
              </a:rPr>
              <a:t>Another GRU layer with 25 units, further processing the concatenated features.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chemeClr val="bg1"/>
                </a:solidFill>
                <a:effectLst/>
                <a:latin typeface="+mn-lt"/>
              </a:rPr>
              <a:t>Output (1, linear)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+mn-lt"/>
              </a:rPr>
              <a:t>: </a:t>
            </a:r>
            <a:r>
              <a:rPr lang="en-US" sz="1200" b="0" i="0" dirty="0">
                <a:solidFill>
                  <a:schemeClr val="accent4">
                    <a:lumMod val="25000"/>
                  </a:schemeClr>
                </a:solidFill>
                <a:effectLst/>
                <a:latin typeface="+mn-lt"/>
              </a:rPr>
              <a:t>The final layer that produces the model’s output, typically a single value in a linear scale.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9D37613-AF9D-2354-AB37-9C77981AD2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48" t="6192" r="21712" b="4520"/>
          <a:stretch/>
        </p:blipFill>
        <p:spPr>
          <a:xfrm>
            <a:off x="4838912" y="731375"/>
            <a:ext cx="2959174" cy="39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483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number of numbers on a white background&#10;&#10;Description automatically generated">
            <a:extLst>
              <a:ext uri="{FF2B5EF4-FFF2-40B4-BE49-F238E27FC236}">
                <a16:creationId xmlns:a16="http://schemas.microsoft.com/office/drawing/2014/main" id="{6A6C29D2-C899-EE05-8E4A-55843C8ED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3" r="55585"/>
          <a:stretch/>
        </p:blipFill>
        <p:spPr>
          <a:xfrm>
            <a:off x="6371563" y="2209109"/>
            <a:ext cx="2615849" cy="1162050"/>
          </a:xfrm>
          <a:prstGeom prst="rect">
            <a:avLst/>
          </a:prstGeom>
        </p:spPr>
      </p:pic>
      <p:pic>
        <p:nvPicPr>
          <p:cNvPr id="9" name="Picture 8" descr="A graph of a person and person&#10;&#10;Description automatically generated with medium confidence">
            <a:extLst>
              <a:ext uri="{FF2B5EF4-FFF2-40B4-BE49-F238E27FC236}">
                <a16:creationId xmlns:a16="http://schemas.microsoft.com/office/drawing/2014/main" id="{FCC7DE6E-07A4-CB3B-B44C-0473E8471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99" y="1409814"/>
            <a:ext cx="5827885" cy="2323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D6FF0E-E0B1-5374-22C6-B986161DF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1 </a:t>
            </a:r>
            <a:r>
              <a:rPr lang="en-US" dirty="0">
                <a:solidFill>
                  <a:srgbClr val="00B0F0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3911108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8" name="Google Shape;39758;p81"/>
          <p:cNvSpPr/>
          <p:nvPr/>
        </p:nvSpPr>
        <p:spPr>
          <a:xfrm>
            <a:off x="-14400" y="1311228"/>
            <a:ext cx="9172800" cy="2477700"/>
          </a:xfrm>
          <a:prstGeom prst="rect">
            <a:avLst/>
          </a:prstGeom>
          <a:solidFill>
            <a:schemeClr val="accent1">
              <a:alpha val="348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59" name="Google Shape;39759;p81"/>
          <p:cNvSpPr txBox="1">
            <a:spLocks noGrp="1"/>
          </p:cNvSpPr>
          <p:nvPr>
            <p:ph type="title"/>
          </p:nvPr>
        </p:nvSpPr>
        <p:spPr>
          <a:xfrm>
            <a:off x="1970100" y="1904383"/>
            <a:ext cx="5203800" cy="20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>
                    <a:lumMod val="10000"/>
                  </a:schemeClr>
                </a:solidFill>
              </a:rPr>
              <a:t>MODEL 2</a:t>
            </a:r>
            <a:endParaRPr b="1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D4FD6E-9E98-E1FA-40F1-1E5B00ECAF8E}"/>
              </a:ext>
            </a:extLst>
          </p:cNvPr>
          <p:cNvSpPr txBox="1"/>
          <p:nvPr/>
        </p:nvSpPr>
        <p:spPr>
          <a:xfrm>
            <a:off x="3984972" y="2941633"/>
            <a:ext cx="3474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GRU  </a:t>
            </a:r>
          </a:p>
          <a:p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081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FABB0EF-1531-6434-FC88-8DA99621CD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75" t="8749" r="19258" b="3710"/>
          <a:stretch/>
        </p:blipFill>
        <p:spPr>
          <a:xfrm>
            <a:off x="4838912" y="731375"/>
            <a:ext cx="2959174" cy="3967100"/>
          </a:xfrm>
          <a:prstGeom prst="rect">
            <a:avLst/>
          </a:prstGeom>
        </p:spPr>
      </p:pic>
      <p:sp>
        <p:nvSpPr>
          <p:cNvPr id="39426" name="Google Shape;39426;p7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MODEL 2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D258B-7CAA-1DF4-569C-5C9E9BCBE896}"/>
              </a:ext>
            </a:extLst>
          </p:cNvPr>
          <p:cNvSpPr txBox="1"/>
          <p:nvPr/>
        </p:nvSpPr>
        <p:spPr>
          <a:xfrm>
            <a:off x="-1104" y="1467292"/>
            <a:ext cx="402021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accent6">
                    <a:lumMod val="75000"/>
                    <a:lumOff val="25000"/>
                  </a:schemeClr>
                </a:solidFill>
                <a:effectLst/>
                <a:latin typeface="-apple-system"/>
              </a:rPr>
              <a:t>Input</a:t>
            </a:r>
            <a:r>
              <a:rPr lang="en-US" sz="1600" b="0" i="0" dirty="0">
                <a:solidFill>
                  <a:schemeClr val="accent4">
                    <a:lumMod val="50000"/>
                  </a:schemeClr>
                </a:solidFill>
                <a:effectLst/>
                <a:latin typeface="-apple-system"/>
              </a:rPr>
              <a:t>: The initial data fed into the                  model.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accent6">
                    <a:lumMod val="75000"/>
                    <a:lumOff val="25000"/>
                  </a:schemeClr>
                </a:solidFill>
                <a:effectLst/>
                <a:latin typeface="-apple-system"/>
              </a:rPr>
              <a:t>Bidirectional GRU (50 units)</a:t>
            </a:r>
            <a:r>
              <a:rPr lang="en-US" sz="1600" b="0" i="0" dirty="0">
                <a:solidFill>
                  <a:schemeClr val="accent6">
                    <a:lumMod val="75000"/>
                    <a:lumOff val="25000"/>
                  </a:schemeClr>
                </a:solidFill>
                <a:effectLst/>
                <a:latin typeface="-apple-system"/>
              </a:rPr>
              <a:t>: </a:t>
            </a:r>
            <a:r>
              <a:rPr lang="en-US" sz="1600" b="0" i="0" dirty="0">
                <a:solidFill>
                  <a:schemeClr val="accent4">
                    <a:lumMod val="50000"/>
                  </a:schemeClr>
                </a:solidFill>
                <a:effectLst/>
                <a:latin typeface="-apple-system"/>
              </a:rPr>
              <a:t>A layer of Bidirectional Gated Recurrent Units (GRUs) with 50 units, which processes the input data in both forward and backward directions to capture dependencies in the sequence.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accent6">
                    <a:lumMod val="75000"/>
                    <a:lumOff val="25000"/>
                  </a:schemeClr>
                </a:solidFill>
                <a:effectLst/>
                <a:latin typeface="-apple-system"/>
              </a:rPr>
              <a:t>GRU (25 units)</a:t>
            </a:r>
            <a:r>
              <a:rPr lang="en-US" sz="1600" b="0" i="0" dirty="0">
                <a:solidFill>
                  <a:schemeClr val="accent6">
                    <a:lumMod val="75000"/>
                    <a:lumOff val="25000"/>
                  </a:schemeClr>
                </a:solidFill>
                <a:effectLst/>
                <a:latin typeface="-apple-system"/>
              </a:rPr>
              <a:t>:</a:t>
            </a:r>
            <a:r>
              <a:rPr lang="en-US" sz="1600" b="0" i="0" dirty="0">
                <a:solidFill>
                  <a:schemeClr val="accent4">
                    <a:lumMod val="50000"/>
                  </a:schemeClr>
                </a:solidFill>
                <a:effectLst/>
                <a:latin typeface="-apple-system"/>
              </a:rPr>
              <a:t> Another GRU layer with 25 units, further processing the data.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accent6">
                    <a:lumMod val="75000"/>
                    <a:lumOff val="25000"/>
                  </a:schemeClr>
                </a:solidFill>
                <a:effectLst/>
                <a:latin typeface="-apple-system"/>
              </a:rPr>
              <a:t>Output (1, linear)</a:t>
            </a:r>
            <a:r>
              <a:rPr lang="en-US" sz="1600" b="0" i="0" dirty="0">
                <a:solidFill>
                  <a:schemeClr val="accent6">
                    <a:lumMod val="75000"/>
                    <a:lumOff val="25000"/>
                  </a:schemeClr>
                </a:solidFill>
                <a:effectLst/>
                <a:latin typeface="-apple-system"/>
              </a:rPr>
              <a:t>: </a:t>
            </a:r>
            <a:r>
              <a:rPr lang="en-US" sz="1600" b="0" i="0" dirty="0">
                <a:solidFill>
                  <a:schemeClr val="accent4">
                    <a:lumMod val="50000"/>
                  </a:schemeClr>
                </a:solidFill>
                <a:effectLst/>
                <a:latin typeface="-apple-system"/>
              </a:rPr>
              <a:t>The final layer that produces the model’s output, typically a single value in a linear scale.</a:t>
            </a:r>
          </a:p>
        </p:txBody>
      </p:sp>
    </p:spTree>
    <p:extLst>
      <p:ext uri="{BB962C8B-B14F-4D97-AF65-F5344CB8AC3E}">
        <p14:creationId xmlns:p14="http://schemas.microsoft.com/office/powerpoint/2010/main" val="4520824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training and validation loss&#10;&#10;Description automatically generated">
            <a:extLst>
              <a:ext uri="{FF2B5EF4-FFF2-40B4-BE49-F238E27FC236}">
                <a16:creationId xmlns:a16="http://schemas.microsoft.com/office/drawing/2014/main" id="{F206FC07-8FA5-7311-61A8-0E926F997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98" y="1409814"/>
            <a:ext cx="5827886" cy="2323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D6FF0E-E0B1-5374-22C6-B986161DF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2 </a:t>
            </a:r>
            <a:r>
              <a:rPr lang="en-US" dirty="0">
                <a:solidFill>
                  <a:srgbClr val="00B0F0"/>
                </a:solidFill>
              </a:rPr>
              <a:t>Results</a:t>
            </a:r>
          </a:p>
        </p:txBody>
      </p:sp>
      <p:pic>
        <p:nvPicPr>
          <p:cNvPr id="4" name="Picture 3" descr="A number of numbers on a white background&#10;&#10;Description automatically generated">
            <a:extLst>
              <a:ext uri="{FF2B5EF4-FFF2-40B4-BE49-F238E27FC236}">
                <a16:creationId xmlns:a16="http://schemas.microsoft.com/office/drawing/2014/main" id="{BC1583BD-4A9B-C095-47E5-A0CAB8F097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32" r="77403"/>
          <a:stretch/>
        </p:blipFill>
        <p:spPr>
          <a:xfrm>
            <a:off x="6371563" y="2209109"/>
            <a:ext cx="1330182" cy="1162050"/>
          </a:xfrm>
          <a:prstGeom prst="rect">
            <a:avLst/>
          </a:prstGeom>
        </p:spPr>
      </p:pic>
      <p:pic>
        <p:nvPicPr>
          <p:cNvPr id="5" name="Picture 4" descr="A number of numbers on a white background&#10;&#10;Description automatically generated">
            <a:extLst>
              <a:ext uri="{FF2B5EF4-FFF2-40B4-BE49-F238E27FC236}">
                <a16:creationId xmlns:a16="http://schemas.microsoft.com/office/drawing/2014/main" id="{6A6C29D2-C899-EE05-8E4A-55843C8ED6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650" r="42321"/>
          <a:stretch/>
        </p:blipFill>
        <p:spPr>
          <a:xfrm>
            <a:off x="7701745" y="2209109"/>
            <a:ext cx="825806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634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8" name="Google Shape;39758;p81"/>
          <p:cNvSpPr/>
          <p:nvPr/>
        </p:nvSpPr>
        <p:spPr>
          <a:xfrm>
            <a:off x="-14400" y="1311228"/>
            <a:ext cx="9172800" cy="2477700"/>
          </a:xfrm>
          <a:prstGeom prst="rect">
            <a:avLst/>
          </a:prstGeom>
          <a:solidFill>
            <a:schemeClr val="accent1">
              <a:alpha val="348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59" name="Google Shape;39759;p81"/>
          <p:cNvSpPr txBox="1">
            <a:spLocks noGrp="1"/>
          </p:cNvSpPr>
          <p:nvPr>
            <p:ph type="title"/>
          </p:nvPr>
        </p:nvSpPr>
        <p:spPr>
          <a:xfrm>
            <a:off x="1970100" y="1904383"/>
            <a:ext cx="5203800" cy="20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>
                    <a:lumMod val="10000"/>
                  </a:schemeClr>
                </a:solidFill>
              </a:rPr>
              <a:t>MODEL 3</a:t>
            </a:r>
            <a:endParaRPr b="1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D4FD6E-9E98-E1FA-40F1-1E5B00ECAF8E}"/>
              </a:ext>
            </a:extLst>
          </p:cNvPr>
          <p:cNvSpPr txBox="1"/>
          <p:nvPr/>
        </p:nvSpPr>
        <p:spPr>
          <a:xfrm>
            <a:off x="3984972" y="2941633"/>
            <a:ext cx="3474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LSTM  </a:t>
            </a:r>
          </a:p>
          <a:p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8477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C55DE0E-60C7-FC57-598C-1BE90503FD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77" t="8151" r="20646" b="7307"/>
          <a:stretch/>
        </p:blipFill>
        <p:spPr>
          <a:xfrm>
            <a:off x="4838911" y="731375"/>
            <a:ext cx="2959173" cy="3967100"/>
          </a:xfrm>
          <a:prstGeom prst="rect">
            <a:avLst/>
          </a:prstGeom>
        </p:spPr>
      </p:pic>
      <p:sp>
        <p:nvSpPr>
          <p:cNvPr id="39426" name="Google Shape;39426;p7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MODEL 3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D258B-7CAA-1DF4-569C-5C9E9BCBE896}"/>
              </a:ext>
            </a:extLst>
          </p:cNvPr>
          <p:cNvSpPr txBox="1"/>
          <p:nvPr/>
        </p:nvSpPr>
        <p:spPr>
          <a:xfrm>
            <a:off x="-1105" y="1467292"/>
            <a:ext cx="434707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+mn-lt"/>
              </a:rPr>
              <a:t>Input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+mn-lt"/>
              </a:rPr>
              <a:t>: The initial data fed into the model.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+mn-lt"/>
              </a:rPr>
              <a:t>Bidirectional LSTM (50 units)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+mn-lt"/>
              </a:rPr>
              <a:t>: A layer of Bidirectional Long Short-Term Memory (LSTM) units with 50 units, which processes the input data in both forward and backward directions to capture dependencies in the sequence.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+mn-lt"/>
              </a:rPr>
              <a:t>LSTM (25 units)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+mn-lt"/>
              </a:rPr>
              <a:t>: Another LSTM layer with 25 units, further processing the data.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1"/>
                </a:solidFill>
                <a:effectLst/>
                <a:latin typeface="+mn-lt"/>
              </a:rPr>
              <a:t>Output (1, linear)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+mn-lt"/>
              </a:rPr>
              <a:t>: The final layer that produces the model’s output, typically a single value in a linear scale.</a:t>
            </a:r>
          </a:p>
        </p:txBody>
      </p:sp>
    </p:spTree>
    <p:extLst>
      <p:ext uri="{BB962C8B-B14F-4D97-AF65-F5344CB8AC3E}">
        <p14:creationId xmlns:p14="http://schemas.microsoft.com/office/powerpoint/2010/main" val="4426801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E1A6-B57A-19CF-2F5B-B62F8A94E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3 </a:t>
            </a:r>
            <a:r>
              <a:rPr lang="en-US" dirty="0">
                <a:solidFill>
                  <a:srgbClr val="00B0F0"/>
                </a:solidFill>
              </a:rPr>
              <a:t>Results</a:t>
            </a:r>
          </a:p>
        </p:txBody>
      </p:sp>
      <p:pic>
        <p:nvPicPr>
          <p:cNvPr id="8" name="Picture 7" descr="A graph of a training and validation loss">
            <a:extLst>
              <a:ext uri="{FF2B5EF4-FFF2-40B4-BE49-F238E27FC236}">
                <a16:creationId xmlns:a16="http://schemas.microsoft.com/office/drawing/2014/main" id="{5EDAED06-6EAA-809D-1ABD-149B70DDA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97" y="1409814"/>
            <a:ext cx="5827886" cy="2323871"/>
          </a:xfrm>
          <a:prstGeom prst="rect">
            <a:avLst/>
          </a:prstGeom>
        </p:spPr>
      </p:pic>
      <p:pic>
        <p:nvPicPr>
          <p:cNvPr id="4" name="Picture 3" descr="A number of numbers on a white background&#10;&#10;Description automatically generated">
            <a:extLst>
              <a:ext uri="{FF2B5EF4-FFF2-40B4-BE49-F238E27FC236}">
                <a16:creationId xmlns:a16="http://schemas.microsoft.com/office/drawing/2014/main" id="{762C5322-B3A1-7FD3-0742-61B1C2DB96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32" r="77403"/>
          <a:stretch/>
        </p:blipFill>
        <p:spPr>
          <a:xfrm>
            <a:off x="6371563" y="2209109"/>
            <a:ext cx="1330182" cy="1162050"/>
          </a:xfrm>
          <a:prstGeom prst="rect">
            <a:avLst/>
          </a:prstGeom>
        </p:spPr>
      </p:pic>
      <p:pic>
        <p:nvPicPr>
          <p:cNvPr id="6" name="Picture 5" descr="A number of numbers on a white background&#10;&#10;Description automatically generated">
            <a:extLst>
              <a:ext uri="{FF2B5EF4-FFF2-40B4-BE49-F238E27FC236}">
                <a16:creationId xmlns:a16="http://schemas.microsoft.com/office/drawing/2014/main" id="{34E0565B-0745-C8F4-2E08-1EF75A5056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915" t="-3632" r="26787" b="3632"/>
          <a:stretch/>
        </p:blipFill>
        <p:spPr>
          <a:xfrm>
            <a:off x="7701745" y="2209109"/>
            <a:ext cx="95937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829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B20"/>
        </a:solidFill>
        <a:effectLst/>
      </p:bgPr>
    </p:bg>
    <p:spTree>
      <p:nvGrpSpPr>
        <p:cNvPr id="1" name="Shape 38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58" name="Google Shape;38858;p54"/>
          <p:cNvSpPr txBox="1">
            <a:spLocks noGrp="1"/>
          </p:cNvSpPr>
          <p:nvPr>
            <p:ph type="title"/>
          </p:nvPr>
        </p:nvSpPr>
        <p:spPr>
          <a:xfrm>
            <a:off x="850238" y="741350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8859" name="Google Shape;38859;p54"/>
          <p:cNvSpPr txBox="1">
            <a:spLocks noGrp="1"/>
          </p:cNvSpPr>
          <p:nvPr>
            <p:ph type="ctrTitle" idx="2"/>
          </p:nvPr>
        </p:nvSpPr>
        <p:spPr>
          <a:xfrm>
            <a:off x="850238" y="1181975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38860" name="Google Shape;38860;p54"/>
          <p:cNvSpPr txBox="1">
            <a:spLocks noGrp="1"/>
          </p:cNvSpPr>
          <p:nvPr>
            <p:ph type="subTitle" idx="1"/>
          </p:nvPr>
        </p:nvSpPr>
        <p:spPr>
          <a:xfrm>
            <a:off x="850238" y="1833863"/>
            <a:ext cx="2373300" cy="638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lt1"/>
                </a:solidFill>
              </a:rPr>
              <a:t>And our background education 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8861" name="Google Shape;38861;p54"/>
          <p:cNvSpPr txBox="1">
            <a:spLocks noGrp="1"/>
          </p:cNvSpPr>
          <p:nvPr>
            <p:ph type="title" idx="3"/>
          </p:nvPr>
        </p:nvSpPr>
        <p:spPr>
          <a:xfrm>
            <a:off x="3385350" y="741350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8862" name="Google Shape;38862;p54"/>
          <p:cNvSpPr txBox="1">
            <a:spLocks noGrp="1"/>
          </p:cNvSpPr>
          <p:nvPr>
            <p:ph type="ctrTitle" idx="4"/>
          </p:nvPr>
        </p:nvSpPr>
        <p:spPr>
          <a:xfrm>
            <a:off x="3020587" y="1223318"/>
            <a:ext cx="3177262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600" lvl="0" algn="l" rtl="0"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Data preprocessing  visualization </a:t>
            </a:r>
          </a:p>
        </p:txBody>
      </p:sp>
      <p:sp>
        <p:nvSpPr>
          <p:cNvPr id="38863" name="Google Shape;38863;p54"/>
          <p:cNvSpPr txBox="1">
            <a:spLocks noGrp="1"/>
          </p:cNvSpPr>
          <p:nvPr>
            <p:ph type="subTitle" idx="5"/>
          </p:nvPr>
        </p:nvSpPr>
        <p:spPr>
          <a:xfrm>
            <a:off x="3395625" y="1921450"/>
            <a:ext cx="23733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lt1"/>
                </a:solidFill>
              </a:rPr>
              <a:t>Analyzing our dataset 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8864" name="Google Shape;38864;p54"/>
          <p:cNvSpPr txBox="1">
            <a:spLocks noGrp="1"/>
          </p:cNvSpPr>
          <p:nvPr>
            <p:ph type="title" idx="6"/>
          </p:nvPr>
        </p:nvSpPr>
        <p:spPr>
          <a:xfrm>
            <a:off x="5941000" y="741350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8865" name="Google Shape;38865;p54"/>
          <p:cNvSpPr txBox="1">
            <a:spLocks noGrp="1"/>
          </p:cNvSpPr>
          <p:nvPr>
            <p:ph type="ctrTitle" idx="7"/>
          </p:nvPr>
        </p:nvSpPr>
        <p:spPr>
          <a:xfrm>
            <a:off x="6133662" y="1181975"/>
            <a:ext cx="1911003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600" lvl="0" algn="l" rtl="0"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Model 1</a:t>
            </a:r>
          </a:p>
        </p:txBody>
      </p:sp>
      <p:sp>
        <p:nvSpPr>
          <p:cNvPr id="38866" name="Google Shape;38866;p54"/>
          <p:cNvSpPr txBox="1">
            <a:spLocks noGrp="1"/>
          </p:cNvSpPr>
          <p:nvPr>
            <p:ph type="subTitle" idx="8"/>
          </p:nvPr>
        </p:nvSpPr>
        <p:spPr>
          <a:xfrm>
            <a:off x="5951312" y="1936313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lt1"/>
                </a:solidFill>
              </a:rPr>
              <a:t>GRU + attention </a:t>
            </a:r>
          </a:p>
        </p:txBody>
      </p:sp>
      <p:sp>
        <p:nvSpPr>
          <p:cNvPr id="38867" name="Google Shape;38867;p54"/>
          <p:cNvSpPr txBox="1">
            <a:spLocks noGrp="1"/>
          </p:cNvSpPr>
          <p:nvPr>
            <p:ph type="title" idx="9"/>
          </p:nvPr>
        </p:nvSpPr>
        <p:spPr>
          <a:xfrm>
            <a:off x="829700" y="2813325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8868" name="Google Shape;38868;p54"/>
          <p:cNvSpPr txBox="1">
            <a:spLocks noGrp="1"/>
          </p:cNvSpPr>
          <p:nvPr>
            <p:ph type="ctrTitle" idx="13"/>
          </p:nvPr>
        </p:nvSpPr>
        <p:spPr>
          <a:xfrm>
            <a:off x="829700" y="3253950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odel 2</a:t>
            </a:r>
            <a:endParaRPr dirty="0"/>
          </a:p>
        </p:txBody>
      </p:sp>
      <p:sp>
        <p:nvSpPr>
          <p:cNvPr id="38869" name="Google Shape;38869;p54"/>
          <p:cNvSpPr txBox="1">
            <a:spLocks noGrp="1"/>
          </p:cNvSpPr>
          <p:nvPr>
            <p:ph type="subTitle" idx="14"/>
          </p:nvPr>
        </p:nvSpPr>
        <p:spPr>
          <a:xfrm>
            <a:off x="850250" y="3726150"/>
            <a:ext cx="23733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lt1"/>
                </a:solidFill>
              </a:rPr>
              <a:t>GRU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38870" name="Google Shape;38870;p54"/>
          <p:cNvSpPr txBox="1">
            <a:spLocks noGrp="1"/>
          </p:cNvSpPr>
          <p:nvPr>
            <p:ph type="title" idx="15"/>
          </p:nvPr>
        </p:nvSpPr>
        <p:spPr>
          <a:xfrm>
            <a:off x="3385350" y="2813325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8871" name="Google Shape;38871;p54"/>
          <p:cNvSpPr txBox="1">
            <a:spLocks noGrp="1"/>
          </p:cNvSpPr>
          <p:nvPr>
            <p:ph type="ctrTitle" idx="16"/>
          </p:nvPr>
        </p:nvSpPr>
        <p:spPr>
          <a:xfrm>
            <a:off x="3385350" y="3253950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odel 3</a:t>
            </a:r>
            <a:endParaRPr dirty="0"/>
          </a:p>
        </p:txBody>
      </p:sp>
      <p:sp>
        <p:nvSpPr>
          <p:cNvPr id="38872" name="Google Shape;38872;p54"/>
          <p:cNvSpPr txBox="1">
            <a:spLocks noGrp="1"/>
          </p:cNvSpPr>
          <p:nvPr>
            <p:ph type="subTitle" idx="17"/>
          </p:nvPr>
        </p:nvSpPr>
        <p:spPr>
          <a:xfrm>
            <a:off x="3395625" y="3726150"/>
            <a:ext cx="23733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</a:rPr>
              <a:t>LSTM 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38873" name="Google Shape;38873;p54"/>
          <p:cNvSpPr txBox="1">
            <a:spLocks noGrp="1"/>
          </p:cNvSpPr>
          <p:nvPr>
            <p:ph type="title" idx="18"/>
          </p:nvPr>
        </p:nvSpPr>
        <p:spPr>
          <a:xfrm>
            <a:off x="5941000" y="2813325"/>
            <a:ext cx="2373300" cy="5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8874" name="Google Shape;38874;p54"/>
          <p:cNvSpPr txBox="1">
            <a:spLocks noGrp="1"/>
          </p:cNvSpPr>
          <p:nvPr>
            <p:ph type="ctrTitle" idx="19"/>
          </p:nvPr>
        </p:nvSpPr>
        <p:spPr>
          <a:xfrm>
            <a:off x="5941000" y="3253950"/>
            <a:ext cx="23733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Stacking</a:t>
            </a:r>
            <a:endParaRPr dirty="0"/>
          </a:p>
        </p:txBody>
      </p:sp>
      <p:sp>
        <p:nvSpPr>
          <p:cNvPr id="38875" name="Google Shape;38875;p54"/>
          <p:cNvSpPr txBox="1">
            <a:spLocks noGrp="1"/>
          </p:cNvSpPr>
          <p:nvPr>
            <p:ph type="subTitle" idx="20"/>
          </p:nvPr>
        </p:nvSpPr>
        <p:spPr>
          <a:xfrm>
            <a:off x="5940999" y="3726150"/>
            <a:ext cx="2730389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</a:rPr>
              <a:t>Mix our 3 models into 1 big model </a:t>
            </a:r>
            <a:endParaRPr sz="16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8" name="Google Shape;39758;p81"/>
          <p:cNvSpPr/>
          <p:nvPr/>
        </p:nvSpPr>
        <p:spPr>
          <a:xfrm>
            <a:off x="-14400" y="1311228"/>
            <a:ext cx="9172800" cy="2477700"/>
          </a:xfrm>
          <a:prstGeom prst="rect">
            <a:avLst/>
          </a:prstGeom>
          <a:solidFill>
            <a:schemeClr val="accent1">
              <a:alpha val="348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59" name="Google Shape;39759;p81"/>
          <p:cNvSpPr txBox="1">
            <a:spLocks noGrp="1"/>
          </p:cNvSpPr>
          <p:nvPr>
            <p:ph type="title"/>
          </p:nvPr>
        </p:nvSpPr>
        <p:spPr>
          <a:xfrm>
            <a:off x="1970100" y="1904383"/>
            <a:ext cx="5203800" cy="20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>
                    <a:lumMod val="10000"/>
                  </a:schemeClr>
                </a:solidFill>
              </a:rPr>
              <a:t>Stacking</a:t>
            </a:r>
            <a:endParaRPr b="1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D4FD6E-9E98-E1FA-40F1-1E5B00ECAF8E}"/>
              </a:ext>
            </a:extLst>
          </p:cNvPr>
          <p:cNvSpPr txBox="1"/>
          <p:nvPr/>
        </p:nvSpPr>
        <p:spPr>
          <a:xfrm>
            <a:off x="3984972" y="2941633"/>
            <a:ext cx="3474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Final model </a:t>
            </a:r>
          </a:p>
        </p:txBody>
      </p:sp>
    </p:spTree>
    <p:extLst>
      <p:ext uri="{BB962C8B-B14F-4D97-AF65-F5344CB8AC3E}">
        <p14:creationId xmlns:p14="http://schemas.microsoft.com/office/powerpoint/2010/main" val="5855642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69" name="Google Shape;40169;p89"/>
          <p:cNvSpPr txBox="1">
            <a:spLocks noGrp="1"/>
          </p:cNvSpPr>
          <p:nvPr>
            <p:ph type="title"/>
          </p:nvPr>
        </p:nvSpPr>
        <p:spPr>
          <a:xfrm>
            <a:off x="640945" y="179912"/>
            <a:ext cx="8091728" cy="5232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accent1"/>
                </a:solidFill>
              </a:rPr>
              <a:t>         OUR </a:t>
            </a:r>
            <a:r>
              <a:rPr lang="en" dirty="0">
                <a:solidFill>
                  <a:schemeClr val="accent2">
                    <a:lumMod val="75000"/>
                  </a:schemeClr>
                </a:solidFill>
              </a:rPr>
              <a:t>MODELing</a:t>
            </a:r>
            <a:r>
              <a:rPr lang="en" dirty="0">
                <a:solidFill>
                  <a:schemeClr val="accent1"/>
                </a:solidFill>
              </a:rPr>
              <a:t> </a:t>
            </a:r>
            <a:r>
              <a:rPr lang="en" dirty="0"/>
              <a:t>STRATEGY 	</a:t>
            </a:r>
            <a:endParaRPr b="1" dirty="0">
              <a:solidFill>
                <a:schemeClr val="tx1">
                  <a:lumMod val="95000"/>
                  <a:lumOff val="5000"/>
                </a:schemeClr>
              </a:solidFill>
              <a:latin typeface="Aptos Display" panose="020B0004020202020204" pitchFamily="34" charset="0"/>
            </a:endParaRPr>
          </a:p>
        </p:txBody>
      </p:sp>
      <p:sp>
        <p:nvSpPr>
          <p:cNvPr id="40170" name="Google Shape;40170;p89"/>
          <p:cNvSpPr/>
          <p:nvPr/>
        </p:nvSpPr>
        <p:spPr>
          <a:xfrm>
            <a:off x="4016380" y="1497541"/>
            <a:ext cx="907394" cy="918104"/>
          </a:xfrm>
          <a:custGeom>
            <a:avLst/>
            <a:gdLst/>
            <a:ahLst/>
            <a:cxnLst/>
            <a:rect l="l" t="t" r="r" b="b"/>
            <a:pathLst>
              <a:path w="47874" h="47874" extrusionOk="0">
                <a:moveTo>
                  <a:pt x="23922" y="0"/>
                </a:moveTo>
                <a:cubicBezTo>
                  <a:pt x="10700" y="0"/>
                  <a:pt x="1" y="10730"/>
                  <a:pt x="1" y="23952"/>
                </a:cubicBezTo>
                <a:cubicBezTo>
                  <a:pt x="1" y="37174"/>
                  <a:pt x="10700" y="47873"/>
                  <a:pt x="23922" y="47873"/>
                </a:cubicBezTo>
                <a:cubicBezTo>
                  <a:pt x="37144" y="47873"/>
                  <a:pt x="47874" y="37174"/>
                  <a:pt x="47874" y="23952"/>
                </a:cubicBezTo>
                <a:cubicBezTo>
                  <a:pt x="47874" y="10730"/>
                  <a:pt x="37144" y="0"/>
                  <a:pt x="23922" y="0"/>
                </a:cubicBezTo>
                <a:close/>
              </a:path>
            </a:pathLst>
          </a:custGeom>
          <a:solidFill>
            <a:schemeClr val="accent1">
              <a:alpha val="34820"/>
            </a:schemeClr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1" name="Google Shape;40171;p89"/>
          <p:cNvSpPr/>
          <p:nvPr/>
        </p:nvSpPr>
        <p:spPr>
          <a:xfrm>
            <a:off x="4131127" y="2560352"/>
            <a:ext cx="104603" cy="104021"/>
          </a:xfrm>
          <a:custGeom>
            <a:avLst/>
            <a:gdLst/>
            <a:ahLst/>
            <a:cxnLst/>
            <a:rect l="l" t="t" r="r" b="b"/>
            <a:pathLst>
              <a:path w="5716" h="5685" extrusionOk="0">
                <a:moveTo>
                  <a:pt x="2858" y="1"/>
                </a:moveTo>
                <a:cubicBezTo>
                  <a:pt x="1278" y="1"/>
                  <a:pt x="1" y="1247"/>
                  <a:pt x="1" y="2827"/>
                </a:cubicBezTo>
                <a:cubicBezTo>
                  <a:pt x="1" y="4408"/>
                  <a:pt x="1278" y="5685"/>
                  <a:pt x="2858" y="5685"/>
                </a:cubicBezTo>
                <a:cubicBezTo>
                  <a:pt x="4439" y="5685"/>
                  <a:pt x="5715" y="4408"/>
                  <a:pt x="5715" y="2827"/>
                </a:cubicBezTo>
                <a:cubicBezTo>
                  <a:pt x="5715" y="1247"/>
                  <a:pt x="4439" y="1"/>
                  <a:pt x="285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2" name="Google Shape;40172;p89"/>
          <p:cNvSpPr/>
          <p:nvPr/>
        </p:nvSpPr>
        <p:spPr>
          <a:xfrm>
            <a:off x="4303563" y="2560352"/>
            <a:ext cx="104036" cy="104021"/>
          </a:xfrm>
          <a:custGeom>
            <a:avLst/>
            <a:gdLst/>
            <a:ahLst/>
            <a:cxnLst/>
            <a:rect l="l" t="t" r="r" b="b"/>
            <a:pathLst>
              <a:path w="5685" h="5685" extrusionOk="0">
                <a:moveTo>
                  <a:pt x="2858" y="1"/>
                </a:moveTo>
                <a:cubicBezTo>
                  <a:pt x="1277" y="1"/>
                  <a:pt x="1" y="1247"/>
                  <a:pt x="1" y="2827"/>
                </a:cubicBezTo>
                <a:cubicBezTo>
                  <a:pt x="1" y="4408"/>
                  <a:pt x="1277" y="5685"/>
                  <a:pt x="2858" y="5685"/>
                </a:cubicBezTo>
                <a:cubicBezTo>
                  <a:pt x="4438" y="5685"/>
                  <a:pt x="5685" y="4408"/>
                  <a:pt x="5685" y="2827"/>
                </a:cubicBezTo>
                <a:cubicBezTo>
                  <a:pt x="5685" y="1247"/>
                  <a:pt x="4438" y="1"/>
                  <a:pt x="285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3" name="Google Shape;40173;p89"/>
          <p:cNvSpPr/>
          <p:nvPr/>
        </p:nvSpPr>
        <p:spPr>
          <a:xfrm>
            <a:off x="4475432" y="2560352"/>
            <a:ext cx="104036" cy="104021"/>
          </a:xfrm>
          <a:custGeom>
            <a:avLst/>
            <a:gdLst/>
            <a:ahLst/>
            <a:cxnLst/>
            <a:rect l="l" t="t" r="r" b="b"/>
            <a:pathLst>
              <a:path w="5685" h="5685" extrusionOk="0">
                <a:moveTo>
                  <a:pt x="2858" y="1"/>
                </a:moveTo>
                <a:cubicBezTo>
                  <a:pt x="1277" y="1"/>
                  <a:pt x="1" y="1247"/>
                  <a:pt x="1" y="2827"/>
                </a:cubicBezTo>
                <a:cubicBezTo>
                  <a:pt x="1" y="4408"/>
                  <a:pt x="1277" y="5685"/>
                  <a:pt x="2858" y="5685"/>
                </a:cubicBezTo>
                <a:cubicBezTo>
                  <a:pt x="4408" y="5685"/>
                  <a:pt x="5685" y="4408"/>
                  <a:pt x="5685" y="2827"/>
                </a:cubicBezTo>
                <a:cubicBezTo>
                  <a:pt x="5685" y="1247"/>
                  <a:pt x="4408" y="1"/>
                  <a:pt x="285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4" name="Google Shape;40174;p89"/>
          <p:cNvSpPr/>
          <p:nvPr/>
        </p:nvSpPr>
        <p:spPr>
          <a:xfrm>
            <a:off x="4647320" y="2560352"/>
            <a:ext cx="104036" cy="104021"/>
          </a:xfrm>
          <a:custGeom>
            <a:avLst/>
            <a:gdLst/>
            <a:ahLst/>
            <a:cxnLst/>
            <a:rect l="l" t="t" r="r" b="b"/>
            <a:pathLst>
              <a:path w="5685" h="5685" extrusionOk="0">
                <a:moveTo>
                  <a:pt x="2827" y="1"/>
                </a:moveTo>
                <a:cubicBezTo>
                  <a:pt x="1246" y="1"/>
                  <a:pt x="0" y="1247"/>
                  <a:pt x="0" y="2827"/>
                </a:cubicBezTo>
                <a:cubicBezTo>
                  <a:pt x="0" y="4408"/>
                  <a:pt x="1246" y="5685"/>
                  <a:pt x="2827" y="5685"/>
                </a:cubicBezTo>
                <a:cubicBezTo>
                  <a:pt x="4408" y="5685"/>
                  <a:pt x="5684" y="4408"/>
                  <a:pt x="5684" y="2827"/>
                </a:cubicBezTo>
                <a:cubicBezTo>
                  <a:pt x="5684" y="1247"/>
                  <a:pt x="4408" y="1"/>
                  <a:pt x="28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5" name="Google Shape;40175;p89"/>
          <p:cNvSpPr/>
          <p:nvPr/>
        </p:nvSpPr>
        <p:spPr>
          <a:xfrm>
            <a:off x="4819738" y="2560352"/>
            <a:ext cx="104036" cy="104021"/>
          </a:xfrm>
          <a:custGeom>
            <a:avLst/>
            <a:gdLst/>
            <a:ahLst/>
            <a:cxnLst/>
            <a:rect l="l" t="t" r="r" b="b"/>
            <a:pathLst>
              <a:path w="5685" h="5685" extrusionOk="0">
                <a:moveTo>
                  <a:pt x="2828" y="1"/>
                </a:moveTo>
                <a:cubicBezTo>
                  <a:pt x="1247" y="1"/>
                  <a:pt x="1" y="1247"/>
                  <a:pt x="1" y="2827"/>
                </a:cubicBezTo>
                <a:cubicBezTo>
                  <a:pt x="1" y="4408"/>
                  <a:pt x="1247" y="5685"/>
                  <a:pt x="2828" y="5685"/>
                </a:cubicBezTo>
                <a:cubicBezTo>
                  <a:pt x="4408" y="5685"/>
                  <a:pt x="5685" y="4408"/>
                  <a:pt x="5685" y="2827"/>
                </a:cubicBezTo>
                <a:cubicBezTo>
                  <a:pt x="5685" y="1247"/>
                  <a:pt x="4408" y="1"/>
                  <a:pt x="28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6" name="Google Shape;40176;p89"/>
          <p:cNvSpPr/>
          <p:nvPr/>
        </p:nvSpPr>
        <p:spPr>
          <a:xfrm>
            <a:off x="2010722" y="2727225"/>
            <a:ext cx="2177672" cy="338156"/>
          </a:xfrm>
          <a:custGeom>
            <a:avLst/>
            <a:gdLst/>
            <a:ahLst/>
            <a:cxnLst/>
            <a:rect l="l" t="t" r="r" b="b"/>
            <a:pathLst>
              <a:path w="86933" h="18481" fill="none" extrusionOk="0">
                <a:moveTo>
                  <a:pt x="86933" y="0"/>
                </a:moveTo>
                <a:lnTo>
                  <a:pt x="86933" y="3952"/>
                </a:lnTo>
                <a:lnTo>
                  <a:pt x="1" y="3952"/>
                </a:lnTo>
                <a:lnTo>
                  <a:pt x="1" y="18481"/>
                </a:lnTo>
              </a:path>
            </a:pathLst>
          </a:custGeom>
          <a:noFill/>
          <a:ln w="19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7" name="Google Shape;40177;p89"/>
          <p:cNvSpPr/>
          <p:nvPr/>
        </p:nvSpPr>
        <p:spPr>
          <a:xfrm>
            <a:off x="1713150" y="3065390"/>
            <a:ext cx="612110" cy="612110"/>
          </a:xfrm>
          <a:custGeom>
            <a:avLst/>
            <a:gdLst/>
            <a:ahLst/>
            <a:cxnLst/>
            <a:rect l="l" t="t" r="r" b="b"/>
            <a:pathLst>
              <a:path w="44835" h="44835" fill="none" extrusionOk="0">
                <a:moveTo>
                  <a:pt x="44835" y="22433"/>
                </a:moveTo>
                <a:cubicBezTo>
                  <a:pt x="44835" y="34804"/>
                  <a:pt x="34804" y="44834"/>
                  <a:pt x="22403" y="44834"/>
                </a:cubicBezTo>
                <a:cubicBezTo>
                  <a:pt x="10031" y="44834"/>
                  <a:pt x="1" y="34804"/>
                  <a:pt x="1" y="22433"/>
                </a:cubicBezTo>
                <a:cubicBezTo>
                  <a:pt x="1" y="10031"/>
                  <a:pt x="10031" y="1"/>
                  <a:pt x="22403" y="1"/>
                </a:cubicBezTo>
                <a:cubicBezTo>
                  <a:pt x="34804" y="1"/>
                  <a:pt x="44835" y="10031"/>
                  <a:pt x="44835" y="22433"/>
                </a:cubicBezTo>
                <a:close/>
              </a:path>
            </a:pathLst>
          </a:custGeom>
          <a:solidFill>
            <a:schemeClr val="accent2">
              <a:alpha val="27230"/>
            </a:schemeClr>
          </a:solidFill>
          <a:ln w="4787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8" name="Google Shape;40178;p89"/>
          <p:cNvSpPr/>
          <p:nvPr/>
        </p:nvSpPr>
        <p:spPr>
          <a:xfrm>
            <a:off x="4315727" y="2727227"/>
            <a:ext cx="45719" cy="338156"/>
          </a:xfrm>
          <a:custGeom>
            <a:avLst/>
            <a:gdLst/>
            <a:ahLst/>
            <a:cxnLst/>
            <a:rect l="l" t="t" r="r" b="b"/>
            <a:pathLst>
              <a:path w="42859" h="18481" fill="none" extrusionOk="0">
                <a:moveTo>
                  <a:pt x="42859" y="0"/>
                </a:moveTo>
                <a:lnTo>
                  <a:pt x="42859" y="8997"/>
                </a:lnTo>
                <a:lnTo>
                  <a:pt x="1" y="8997"/>
                </a:lnTo>
                <a:lnTo>
                  <a:pt x="1" y="18481"/>
                </a:lnTo>
              </a:path>
            </a:pathLst>
          </a:custGeom>
          <a:noFill/>
          <a:ln w="19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9" name="Google Shape;40179;p89"/>
          <p:cNvSpPr/>
          <p:nvPr/>
        </p:nvSpPr>
        <p:spPr>
          <a:xfrm>
            <a:off x="4005228" y="3046244"/>
            <a:ext cx="612096" cy="612110"/>
          </a:xfrm>
          <a:custGeom>
            <a:avLst/>
            <a:gdLst/>
            <a:ahLst/>
            <a:cxnLst/>
            <a:rect l="l" t="t" r="r" b="b"/>
            <a:pathLst>
              <a:path w="44834" h="44835" fill="none" extrusionOk="0">
                <a:moveTo>
                  <a:pt x="44834" y="22433"/>
                </a:moveTo>
                <a:cubicBezTo>
                  <a:pt x="44834" y="34804"/>
                  <a:pt x="34803" y="44834"/>
                  <a:pt x="22432" y="44834"/>
                </a:cubicBezTo>
                <a:cubicBezTo>
                  <a:pt x="10061" y="44834"/>
                  <a:pt x="0" y="34804"/>
                  <a:pt x="0" y="22433"/>
                </a:cubicBezTo>
                <a:cubicBezTo>
                  <a:pt x="0" y="10031"/>
                  <a:pt x="10061" y="1"/>
                  <a:pt x="22432" y="1"/>
                </a:cubicBezTo>
                <a:cubicBezTo>
                  <a:pt x="34803" y="1"/>
                  <a:pt x="44834" y="10031"/>
                  <a:pt x="44834" y="22433"/>
                </a:cubicBezTo>
                <a:close/>
              </a:path>
            </a:pathLst>
          </a:custGeom>
          <a:solidFill>
            <a:schemeClr val="accent2">
              <a:alpha val="27230"/>
            </a:schemeClr>
          </a:solidFill>
          <a:ln w="4787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82" name="Google Shape;40182;p89"/>
          <p:cNvSpPr/>
          <p:nvPr/>
        </p:nvSpPr>
        <p:spPr>
          <a:xfrm>
            <a:off x="4686809" y="2727227"/>
            <a:ext cx="1519611" cy="338156"/>
          </a:xfrm>
          <a:custGeom>
            <a:avLst/>
            <a:gdLst/>
            <a:ahLst/>
            <a:cxnLst/>
            <a:rect l="l" t="t" r="r" b="b"/>
            <a:pathLst>
              <a:path w="42859" h="18481" fill="none" extrusionOk="0">
                <a:moveTo>
                  <a:pt x="0" y="0"/>
                </a:moveTo>
                <a:lnTo>
                  <a:pt x="0" y="8997"/>
                </a:lnTo>
                <a:lnTo>
                  <a:pt x="42858" y="8997"/>
                </a:lnTo>
                <a:lnTo>
                  <a:pt x="42858" y="18481"/>
                </a:lnTo>
              </a:path>
            </a:pathLst>
          </a:custGeom>
          <a:noFill/>
          <a:ln w="19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83" name="Google Shape;40183;p89"/>
          <p:cNvSpPr/>
          <p:nvPr/>
        </p:nvSpPr>
        <p:spPr>
          <a:xfrm>
            <a:off x="5893684" y="3082390"/>
            <a:ext cx="612096" cy="612110"/>
          </a:xfrm>
          <a:custGeom>
            <a:avLst/>
            <a:gdLst/>
            <a:ahLst/>
            <a:cxnLst/>
            <a:rect l="l" t="t" r="r" b="b"/>
            <a:pathLst>
              <a:path w="44834" h="44835" fill="none" extrusionOk="0">
                <a:moveTo>
                  <a:pt x="44834" y="22433"/>
                </a:moveTo>
                <a:cubicBezTo>
                  <a:pt x="44834" y="34804"/>
                  <a:pt x="34803" y="44834"/>
                  <a:pt x="22402" y="44834"/>
                </a:cubicBezTo>
                <a:cubicBezTo>
                  <a:pt x="10031" y="44834"/>
                  <a:pt x="0" y="34804"/>
                  <a:pt x="0" y="22433"/>
                </a:cubicBezTo>
                <a:cubicBezTo>
                  <a:pt x="0" y="10031"/>
                  <a:pt x="10031" y="1"/>
                  <a:pt x="22402" y="1"/>
                </a:cubicBezTo>
                <a:cubicBezTo>
                  <a:pt x="34803" y="1"/>
                  <a:pt x="44834" y="10031"/>
                  <a:pt x="44834" y="22433"/>
                </a:cubicBezTo>
                <a:close/>
              </a:path>
            </a:pathLst>
          </a:custGeom>
          <a:solidFill>
            <a:schemeClr val="accent2">
              <a:alpha val="27230"/>
            </a:schemeClr>
          </a:solidFill>
          <a:ln w="4787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16" name="Google Shape;40216;p89"/>
          <p:cNvSpPr txBox="1">
            <a:spLocks noGrp="1"/>
          </p:cNvSpPr>
          <p:nvPr>
            <p:ph type="ctrTitle" idx="4294967295"/>
          </p:nvPr>
        </p:nvSpPr>
        <p:spPr>
          <a:xfrm>
            <a:off x="1226904" y="3677575"/>
            <a:ext cx="15846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</a:rPr>
              <a:t>M</a:t>
            </a:r>
            <a:r>
              <a:rPr lang="en" sz="2000" dirty="0">
                <a:solidFill>
                  <a:schemeClr val="accent2"/>
                </a:solidFill>
              </a:rPr>
              <a:t>odel 1</a:t>
            </a:r>
            <a:endParaRPr sz="2000" dirty="0">
              <a:solidFill>
                <a:schemeClr val="accent2"/>
              </a:solidFill>
            </a:endParaRPr>
          </a:p>
        </p:txBody>
      </p:sp>
      <p:sp>
        <p:nvSpPr>
          <p:cNvPr id="40217" name="Google Shape;40217;p89"/>
          <p:cNvSpPr txBox="1">
            <a:spLocks noGrp="1"/>
          </p:cNvSpPr>
          <p:nvPr>
            <p:ph type="subTitle" idx="4294967295"/>
          </p:nvPr>
        </p:nvSpPr>
        <p:spPr>
          <a:xfrm>
            <a:off x="1226904" y="4073575"/>
            <a:ext cx="1584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GRU + attention </a:t>
            </a:r>
            <a:endParaRPr sz="1200" dirty="0"/>
          </a:p>
        </p:txBody>
      </p:sp>
      <p:sp>
        <p:nvSpPr>
          <p:cNvPr id="40218" name="Google Shape;40218;p89"/>
          <p:cNvSpPr txBox="1">
            <a:spLocks noGrp="1"/>
          </p:cNvSpPr>
          <p:nvPr>
            <p:ph type="ctrTitle" idx="4294967295"/>
          </p:nvPr>
        </p:nvSpPr>
        <p:spPr>
          <a:xfrm>
            <a:off x="3427176" y="3610640"/>
            <a:ext cx="17682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</a:rPr>
              <a:t>M</a:t>
            </a:r>
            <a:r>
              <a:rPr lang="en" sz="2000" dirty="0">
                <a:solidFill>
                  <a:schemeClr val="accent2"/>
                </a:solidFill>
              </a:rPr>
              <a:t>odel 2</a:t>
            </a:r>
            <a:endParaRPr sz="2000" dirty="0">
              <a:solidFill>
                <a:schemeClr val="accent2"/>
              </a:solidFill>
            </a:endParaRPr>
          </a:p>
        </p:txBody>
      </p:sp>
      <p:sp>
        <p:nvSpPr>
          <p:cNvPr id="40219" name="Google Shape;40219;p89"/>
          <p:cNvSpPr txBox="1">
            <a:spLocks noGrp="1"/>
          </p:cNvSpPr>
          <p:nvPr>
            <p:ph type="subTitle" idx="4294967295"/>
          </p:nvPr>
        </p:nvSpPr>
        <p:spPr>
          <a:xfrm>
            <a:off x="3444271" y="4011372"/>
            <a:ext cx="1768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GRU </a:t>
            </a:r>
            <a:endParaRPr sz="1200" dirty="0"/>
          </a:p>
        </p:txBody>
      </p:sp>
      <p:sp>
        <p:nvSpPr>
          <p:cNvPr id="40220" name="Google Shape;40220;p89"/>
          <p:cNvSpPr txBox="1">
            <a:spLocks noGrp="1"/>
          </p:cNvSpPr>
          <p:nvPr>
            <p:ph type="ctrTitle" idx="4294967295"/>
          </p:nvPr>
        </p:nvSpPr>
        <p:spPr>
          <a:xfrm>
            <a:off x="5315632" y="3694500"/>
            <a:ext cx="17682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</a:rPr>
              <a:t>M</a:t>
            </a:r>
            <a:r>
              <a:rPr lang="en" sz="2000" dirty="0">
                <a:solidFill>
                  <a:schemeClr val="accent2"/>
                </a:solidFill>
              </a:rPr>
              <a:t>odel 3</a:t>
            </a:r>
            <a:endParaRPr sz="2000" dirty="0">
              <a:solidFill>
                <a:schemeClr val="accent2"/>
              </a:solidFill>
            </a:endParaRPr>
          </a:p>
        </p:txBody>
      </p:sp>
      <p:sp>
        <p:nvSpPr>
          <p:cNvPr id="40221" name="Google Shape;40221;p89"/>
          <p:cNvSpPr txBox="1">
            <a:spLocks noGrp="1"/>
          </p:cNvSpPr>
          <p:nvPr>
            <p:ph type="subTitle" idx="4294967295"/>
          </p:nvPr>
        </p:nvSpPr>
        <p:spPr>
          <a:xfrm>
            <a:off x="5315632" y="4073550"/>
            <a:ext cx="1768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LSTM</a:t>
            </a:r>
            <a:endParaRPr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B1B612-1315-D09B-1E3E-8997806B1BF8}"/>
              </a:ext>
            </a:extLst>
          </p:cNvPr>
          <p:cNvSpPr txBox="1"/>
          <p:nvPr/>
        </p:nvSpPr>
        <p:spPr>
          <a:xfrm>
            <a:off x="1814329" y="3108845"/>
            <a:ext cx="3927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032265-3156-B577-BE08-38B551F70E3C}"/>
              </a:ext>
            </a:extLst>
          </p:cNvPr>
          <p:cNvSpPr txBox="1"/>
          <p:nvPr/>
        </p:nvSpPr>
        <p:spPr>
          <a:xfrm>
            <a:off x="4101551" y="3087422"/>
            <a:ext cx="6120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F5B40D-938E-5CAF-9917-957F4C075C93}"/>
              </a:ext>
            </a:extLst>
          </p:cNvPr>
          <p:cNvSpPr txBox="1"/>
          <p:nvPr/>
        </p:nvSpPr>
        <p:spPr>
          <a:xfrm>
            <a:off x="5976603" y="3117436"/>
            <a:ext cx="11848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D41C97-DC92-0AB2-605D-2B0C32815237}"/>
              </a:ext>
            </a:extLst>
          </p:cNvPr>
          <p:cNvSpPr txBox="1"/>
          <p:nvPr/>
        </p:nvSpPr>
        <p:spPr>
          <a:xfrm>
            <a:off x="3922076" y="1679451"/>
            <a:ext cx="1393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stacking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6" name="Google Shape;39426;p70"/>
          <p:cNvSpPr txBox="1">
            <a:spLocks noGrp="1"/>
          </p:cNvSpPr>
          <p:nvPr>
            <p:ph type="title"/>
          </p:nvPr>
        </p:nvSpPr>
        <p:spPr>
          <a:xfrm>
            <a:off x="712697" y="26009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</a:t>
            </a:r>
            <a:r>
              <a:rPr lang="e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tacked model 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D258B-7CAA-1DF4-569C-5C9E9BCBE896}"/>
              </a:ext>
            </a:extLst>
          </p:cNvPr>
          <p:cNvSpPr txBox="1"/>
          <p:nvPr/>
        </p:nvSpPr>
        <p:spPr>
          <a:xfrm>
            <a:off x="-1106" y="1050072"/>
            <a:ext cx="91451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-apple-system"/>
              </a:rPr>
              <a:t>Data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-apple-system"/>
              </a:rPr>
              <a:t>: The initial dataset that is fed into the models.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-apple-system"/>
              </a:rPr>
              <a:t>Model 1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-apple-system"/>
              </a:rPr>
              <a:t>: This model processes the data first.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-apple-system"/>
              </a:rPr>
              <a:t>Model 2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-apple-system"/>
              </a:rPr>
              <a:t>: Another model that processes the data in parallel with Model 1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-apple-system"/>
              </a:rPr>
              <a:t>Model 3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-apple-system"/>
              </a:rPr>
              <a:t>: This model processes the data and is connected to an additional step before moving to the next stage.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-apple-system"/>
              </a:rPr>
              <a:t>Linear Regression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-apple-system"/>
              </a:rPr>
              <a:t>: This step takes the output from the previous step and applies linear regression to it.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effectLst/>
                <a:latin typeface="-apple-system"/>
              </a:rPr>
              <a:t>Predictions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-apple-system"/>
              </a:rPr>
              <a:t>: The final output of the process, where predictions are made based on the linear regression model.</a:t>
            </a:r>
          </a:p>
        </p:txBody>
      </p:sp>
    </p:spTree>
    <p:extLst>
      <p:ext uri="{BB962C8B-B14F-4D97-AF65-F5344CB8AC3E}">
        <p14:creationId xmlns:p14="http://schemas.microsoft.com/office/powerpoint/2010/main" val="6912581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14436-341B-C883-9B3F-E23D522D6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Stacking + Linear reg </a:t>
            </a:r>
            <a:r>
              <a:rPr lang="en-US" dirty="0">
                <a:solidFill>
                  <a:srgbClr val="00B0F0"/>
                </a:solidFill>
              </a:rPr>
              <a:t>Results</a:t>
            </a:r>
          </a:p>
        </p:txBody>
      </p:sp>
      <p:pic>
        <p:nvPicPr>
          <p:cNvPr id="5" name="Picture 4" descr="A number of numbers on a white background&#10;&#10;Description automatically generated">
            <a:extLst>
              <a:ext uri="{FF2B5EF4-FFF2-40B4-BE49-F238E27FC236}">
                <a16:creationId xmlns:a16="http://schemas.microsoft.com/office/drawing/2014/main" id="{996BECAB-C9D0-8298-3868-C82132A2D9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32" r="77403"/>
          <a:stretch/>
        </p:blipFill>
        <p:spPr>
          <a:xfrm>
            <a:off x="1352329" y="1357100"/>
            <a:ext cx="1330182" cy="1162050"/>
          </a:xfrm>
          <a:prstGeom prst="rect">
            <a:avLst/>
          </a:prstGeom>
        </p:spPr>
      </p:pic>
      <p:pic>
        <p:nvPicPr>
          <p:cNvPr id="6" name="Picture 5" descr="A number of numbers on a white background&#10;&#10;Description automatically generated">
            <a:extLst>
              <a:ext uri="{FF2B5EF4-FFF2-40B4-BE49-F238E27FC236}">
                <a16:creationId xmlns:a16="http://schemas.microsoft.com/office/drawing/2014/main" id="{9453FFEF-07C4-4B63-C958-08CE820610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598" r="67"/>
          <a:stretch/>
        </p:blipFill>
        <p:spPr>
          <a:xfrm>
            <a:off x="2682510" y="1357100"/>
            <a:ext cx="1609031" cy="1162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D01466-2190-BCC2-200C-BFB464A9D772}"/>
              </a:ext>
            </a:extLst>
          </p:cNvPr>
          <p:cNvSpPr txBox="1"/>
          <p:nvPr/>
        </p:nvSpPr>
        <p:spPr>
          <a:xfrm>
            <a:off x="935665" y="3083442"/>
            <a:ext cx="3785191" cy="839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455DFC7-71D6-4022-AB7F-03BEC2AD1FE4}"/>
              </a:ext>
            </a:extLst>
          </p:cNvPr>
          <p:cNvSpPr txBox="1">
            <a:spLocks/>
          </p:cNvSpPr>
          <p:nvPr/>
        </p:nvSpPr>
        <p:spPr>
          <a:xfrm>
            <a:off x="713225" y="262435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Thin"/>
              <a:buNone/>
              <a:defRPr sz="3600" b="0" i="0" u="none" strike="noStrike" cap="none">
                <a:solidFill>
                  <a:schemeClr val="l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All </a:t>
            </a:r>
            <a:r>
              <a:rPr lang="en-US" dirty="0">
                <a:solidFill>
                  <a:srgbClr val="00B0F0"/>
                </a:solidFill>
              </a:rPr>
              <a:t>Results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DD55E2-750D-E664-0623-F2F7DA6FE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329" y="3460918"/>
            <a:ext cx="588645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1181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B721C-3C28-9040-B726-201EDBCEA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4" y="445025"/>
            <a:ext cx="8143099" cy="572700"/>
          </a:xfrm>
        </p:spPr>
        <p:txBody>
          <a:bodyPr/>
          <a:lstStyle/>
          <a:p>
            <a:r>
              <a:rPr lang="en-US" sz="2400" b="1" dirty="0">
                <a:solidFill>
                  <a:schemeClr val="accent4">
                    <a:lumMod val="75000"/>
                  </a:schemeClr>
                </a:solidFill>
              </a:rPr>
              <a:t>Comparing our different models and their accuracies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539708-8634-8732-7762-BB74C27EE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947" y="1017725"/>
            <a:ext cx="7619652" cy="343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29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9B5F4-C6EC-B5AA-6D58-2CB02CA4D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</a:t>
            </a:r>
            <a:r>
              <a:rPr lang="en-US" dirty="0">
                <a:solidFill>
                  <a:srgbClr val="00B0F0"/>
                </a:solidFill>
              </a:rPr>
              <a:t>AI</a:t>
            </a:r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FF8808C3-0926-E960-817E-6878FF84B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982" y="1218968"/>
            <a:ext cx="7000763" cy="347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201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85" name="Google Shape;41285;p109"/>
          <p:cNvSpPr txBox="1">
            <a:spLocks noGrp="1"/>
          </p:cNvSpPr>
          <p:nvPr>
            <p:ph type="ctrTitle" idx="2"/>
          </p:nvPr>
        </p:nvSpPr>
        <p:spPr>
          <a:xfrm>
            <a:off x="4905363" y="3586950"/>
            <a:ext cx="2639100" cy="5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</a:t>
            </a:r>
            <a:r>
              <a:rPr lang="en" dirty="0"/>
              <a:t>ow it ended</a:t>
            </a:r>
            <a:endParaRPr dirty="0"/>
          </a:p>
        </p:txBody>
      </p:sp>
      <p:sp>
        <p:nvSpPr>
          <p:cNvPr id="41286" name="Google Shape;41286;p109"/>
          <p:cNvSpPr txBox="1">
            <a:spLocks noGrp="1"/>
          </p:cNvSpPr>
          <p:nvPr>
            <p:ph type="subTitle" idx="1"/>
          </p:nvPr>
        </p:nvSpPr>
        <p:spPr>
          <a:xfrm>
            <a:off x="4905376" y="4040949"/>
            <a:ext cx="2639100" cy="8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41287" name="Google Shape;41287;p109"/>
          <p:cNvSpPr txBox="1">
            <a:spLocks noGrp="1"/>
          </p:cNvSpPr>
          <p:nvPr>
            <p:ph type="ctrTitle" idx="3"/>
          </p:nvPr>
        </p:nvSpPr>
        <p:spPr>
          <a:xfrm>
            <a:off x="1556287" y="1681950"/>
            <a:ext cx="2639100" cy="5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</a:t>
            </a:r>
            <a:r>
              <a:rPr lang="en" dirty="0"/>
              <a:t>ow it started </a:t>
            </a:r>
            <a:endParaRPr dirty="0"/>
          </a:p>
        </p:txBody>
      </p:sp>
      <p:sp>
        <p:nvSpPr>
          <p:cNvPr id="41288" name="Google Shape;41288;p109"/>
          <p:cNvSpPr txBox="1">
            <a:spLocks noGrp="1"/>
          </p:cNvSpPr>
          <p:nvPr>
            <p:ph type="subTitle" idx="4"/>
          </p:nvPr>
        </p:nvSpPr>
        <p:spPr>
          <a:xfrm>
            <a:off x="1556300" y="2135949"/>
            <a:ext cx="2639100" cy="8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replace the image on the screen with your own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484D71-CAC5-0331-02C9-F91100941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959" y="2263254"/>
            <a:ext cx="3091907" cy="1371791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91B82B-2561-7509-FB4F-680642413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7972" y="2648349"/>
            <a:ext cx="1963191" cy="2193991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C258D-07D7-BE14-0EDA-05F4355A2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</a:t>
            </a:r>
            <a:r>
              <a:rPr lang="en-US" dirty="0">
                <a:solidFill>
                  <a:srgbClr val="00B0F0"/>
                </a:solidFill>
              </a:rPr>
              <a:t>Future</a:t>
            </a:r>
            <a:r>
              <a:rPr lang="en-US" dirty="0"/>
              <a:t> Plans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5B1BE-94C9-E53E-5C20-9EB4AF02485E}"/>
              </a:ext>
            </a:extLst>
          </p:cNvPr>
          <p:cNvSpPr txBox="1"/>
          <p:nvPr/>
        </p:nvSpPr>
        <p:spPr>
          <a:xfrm>
            <a:off x="131497" y="1355113"/>
            <a:ext cx="88530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B0F0"/>
                </a:solidFill>
              </a:rPr>
              <a:t>Try other model and transfer learning for time series like ARIMA….</a:t>
            </a:r>
            <a:r>
              <a:rPr lang="en-US" sz="2000" dirty="0" err="1">
                <a:solidFill>
                  <a:srgbClr val="00B0F0"/>
                </a:solidFill>
              </a:rPr>
              <a:t>etc</a:t>
            </a:r>
            <a:endParaRPr lang="en-US" sz="2000" dirty="0">
              <a:solidFill>
                <a:srgbClr val="00B0F0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0B0F0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B0F0"/>
                </a:solidFill>
              </a:rPr>
              <a:t>Try other meta classes for stacking  like polynomial, ridge, lasso .... etc.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0B0F0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B0F0"/>
                </a:solidFill>
              </a:rPr>
              <a:t>Try other ensemble models like voting, bagging …. </a:t>
            </a:r>
            <a:r>
              <a:rPr lang="en-US" sz="2000" dirty="0" err="1">
                <a:solidFill>
                  <a:srgbClr val="00B0F0"/>
                </a:solidFill>
              </a:rPr>
              <a:t>etc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0B0F0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B0F0"/>
                </a:solidFill>
              </a:rPr>
              <a:t>Try hyperparameter tuning on the base and meta models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0B0F0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B0F0"/>
                </a:solidFill>
              </a:rPr>
              <a:t>Using k-Fold cross validation</a:t>
            </a:r>
          </a:p>
        </p:txBody>
      </p:sp>
    </p:spTree>
    <p:extLst>
      <p:ext uri="{BB962C8B-B14F-4D97-AF65-F5344CB8AC3E}">
        <p14:creationId xmlns:p14="http://schemas.microsoft.com/office/powerpoint/2010/main" val="19991108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5789E-64E3-E7BF-D124-DC6C89034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hand writing on a blackboard&#10;&#10;Description automatically generated">
            <a:extLst>
              <a:ext uri="{FF2B5EF4-FFF2-40B4-BE49-F238E27FC236}">
                <a16:creationId xmlns:a16="http://schemas.microsoft.com/office/drawing/2014/main" id="{0208D35D-1D9A-C340-15A1-1835AB2E4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188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B20"/>
        </a:solidFill>
        <a:effectLst/>
      </p:bgPr>
    </p:bg>
    <p:spTree>
      <p:nvGrpSpPr>
        <p:cNvPr id="1" name="Shape 38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1" name="Google Shape;38921;p57"/>
          <p:cNvSpPr txBox="1">
            <a:spLocks noGrp="1"/>
          </p:cNvSpPr>
          <p:nvPr>
            <p:ph type="title"/>
          </p:nvPr>
        </p:nvSpPr>
        <p:spPr>
          <a:xfrm>
            <a:off x="4362350" y="2682475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38922" name="Google Shape;38922;p57"/>
          <p:cNvSpPr txBox="1">
            <a:spLocks noGrp="1"/>
          </p:cNvSpPr>
          <p:nvPr>
            <p:ph type="title" idx="2"/>
          </p:nvPr>
        </p:nvSpPr>
        <p:spPr>
          <a:xfrm>
            <a:off x="4362350" y="916675"/>
            <a:ext cx="3936600" cy="17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8923" name="Google Shape;38923;p57"/>
          <p:cNvSpPr txBox="1">
            <a:spLocks noGrp="1"/>
          </p:cNvSpPr>
          <p:nvPr>
            <p:ph type="subTitle" idx="1"/>
          </p:nvPr>
        </p:nvSpPr>
        <p:spPr>
          <a:xfrm>
            <a:off x="4572000" y="3599907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Meet our team </a:t>
            </a:r>
            <a:endParaRPr sz="3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38924" name="Google Shape;38924;p57"/>
          <p:cNvGrpSpPr/>
          <p:nvPr/>
        </p:nvGrpSpPr>
        <p:grpSpPr>
          <a:xfrm rot="-302976">
            <a:off x="1364140" y="737904"/>
            <a:ext cx="2059046" cy="3667695"/>
            <a:chOff x="766925" y="265475"/>
            <a:chExt cx="2831775" cy="5044125"/>
          </a:xfrm>
        </p:grpSpPr>
        <p:sp>
          <p:nvSpPr>
            <p:cNvPr id="38925" name="Google Shape;38925;p57"/>
            <p:cNvSpPr/>
            <p:nvPr/>
          </p:nvSpPr>
          <p:spPr>
            <a:xfrm>
              <a:off x="766925" y="1971300"/>
              <a:ext cx="2399925" cy="3196475"/>
            </a:xfrm>
            <a:custGeom>
              <a:avLst/>
              <a:gdLst/>
              <a:ahLst/>
              <a:cxnLst/>
              <a:rect l="l" t="t" r="r" b="b"/>
              <a:pathLst>
                <a:path w="95997" h="127859" extrusionOk="0">
                  <a:moveTo>
                    <a:pt x="44953" y="1"/>
                  </a:moveTo>
                  <a:lnTo>
                    <a:pt x="44953" y="316"/>
                  </a:lnTo>
                  <a:lnTo>
                    <a:pt x="34764" y="852"/>
                  </a:lnTo>
                  <a:lnTo>
                    <a:pt x="11598" y="2062"/>
                  </a:lnTo>
                  <a:cubicBezTo>
                    <a:pt x="11598" y="2062"/>
                    <a:pt x="0" y="24230"/>
                    <a:pt x="12886" y="42274"/>
                  </a:cubicBezTo>
                  <a:cubicBezTo>
                    <a:pt x="24530" y="58575"/>
                    <a:pt x="39954" y="53005"/>
                    <a:pt x="42833" y="63927"/>
                  </a:cubicBezTo>
                  <a:cubicBezTo>
                    <a:pt x="39955" y="74856"/>
                    <a:pt x="24530" y="69285"/>
                    <a:pt x="12886" y="85585"/>
                  </a:cubicBezTo>
                  <a:cubicBezTo>
                    <a:pt x="2305" y="100404"/>
                    <a:pt x="8231" y="117998"/>
                    <a:pt x="10697" y="123820"/>
                  </a:cubicBezTo>
                  <a:cubicBezTo>
                    <a:pt x="11225" y="125090"/>
                    <a:pt x="11598" y="125798"/>
                    <a:pt x="11598" y="125798"/>
                  </a:cubicBezTo>
                  <a:lnTo>
                    <a:pt x="29843" y="126750"/>
                  </a:lnTo>
                  <a:lnTo>
                    <a:pt x="44951" y="127542"/>
                  </a:lnTo>
                  <a:lnTo>
                    <a:pt x="44951" y="127858"/>
                  </a:lnTo>
                  <a:lnTo>
                    <a:pt x="47998" y="127697"/>
                  </a:lnTo>
                  <a:lnTo>
                    <a:pt x="51038" y="127858"/>
                  </a:lnTo>
                  <a:lnTo>
                    <a:pt x="51038" y="127542"/>
                  </a:lnTo>
                  <a:lnTo>
                    <a:pt x="84398" y="125797"/>
                  </a:lnTo>
                  <a:cubicBezTo>
                    <a:pt x="84398" y="125797"/>
                    <a:pt x="84785" y="125057"/>
                    <a:pt x="85338" y="123737"/>
                  </a:cubicBezTo>
                  <a:cubicBezTo>
                    <a:pt x="87818" y="117830"/>
                    <a:pt x="93639" y="100333"/>
                    <a:pt x="83103" y="85584"/>
                  </a:cubicBezTo>
                  <a:cubicBezTo>
                    <a:pt x="71467" y="69284"/>
                    <a:pt x="56042" y="74854"/>
                    <a:pt x="53164" y="63926"/>
                  </a:cubicBezTo>
                  <a:cubicBezTo>
                    <a:pt x="56042" y="53002"/>
                    <a:pt x="71467" y="58574"/>
                    <a:pt x="83103" y="42273"/>
                  </a:cubicBezTo>
                  <a:cubicBezTo>
                    <a:pt x="95997" y="24229"/>
                    <a:pt x="84398" y="2061"/>
                    <a:pt x="84398" y="2061"/>
                  </a:cubicBezTo>
                  <a:lnTo>
                    <a:pt x="51038" y="316"/>
                  </a:lnTo>
                  <a:lnTo>
                    <a:pt x="51038" y="1"/>
                  </a:lnTo>
                  <a:lnTo>
                    <a:pt x="47998" y="162"/>
                  </a:lnTo>
                  <a:lnTo>
                    <a:pt x="44953" y="1"/>
                  </a:ln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6" name="Google Shape;38926;p57"/>
            <p:cNvSpPr/>
            <p:nvPr/>
          </p:nvSpPr>
          <p:spPr>
            <a:xfrm>
              <a:off x="934350" y="1777950"/>
              <a:ext cx="2100950" cy="244925"/>
            </a:xfrm>
            <a:custGeom>
              <a:avLst/>
              <a:gdLst/>
              <a:ahLst/>
              <a:cxnLst/>
              <a:rect l="l" t="t" r="r" b="b"/>
              <a:pathLst>
                <a:path w="84038" h="9797" extrusionOk="0">
                  <a:moveTo>
                    <a:pt x="4901" y="0"/>
                  </a:moveTo>
                  <a:cubicBezTo>
                    <a:pt x="3604" y="0"/>
                    <a:pt x="2358" y="517"/>
                    <a:pt x="1443" y="1436"/>
                  </a:cubicBezTo>
                  <a:cubicBezTo>
                    <a:pt x="554" y="2325"/>
                    <a:pt x="1" y="3549"/>
                    <a:pt x="1" y="4902"/>
                  </a:cubicBezTo>
                  <a:cubicBezTo>
                    <a:pt x="1" y="7593"/>
                    <a:pt x="2209" y="9796"/>
                    <a:pt x="4901" y="9796"/>
                  </a:cubicBezTo>
                  <a:lnTo>
                    <a:pt x="79143" y="9796"/>
                  </a:lnTo>
                  <a:cubicBezTo>
                    <a:pt x="80489" y="9796"/>
                    <a:pt x="81713" y="9242"/>
                    <a:pt x="82602" y="8360"/>
                  </a:cubicBezTo>
                  <a:cubicBezTo>
                    <a:pt x="83522" y="7444"/>
                    <a:pt x="84038" y="6200"/>
                    <a:pt x="84038" y="4902"/>
                  </a:cubicBezTo>
                  <a:cubicBezTo>
                    <a:pt x="84038" y="2203"/>
                    <a:pt x="81835" y="0"/>
                    <a:pt x="79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7" name="Google Shape;38927;p57"/>
            <p:cNvSpPr/>
            <p:nvPr/>
          </p:nvSpPr>
          <p:spPr>
            <a:xfrm>
              <a:off x="934350" y="5064675"/>
              <a:ext cx="2100950" cy="244925"/>
            </a:xfrm>
            <a:custGeom>
              <a:avLst/>
              <a:gdLst/>
              <a:ahLst/>
              <a:cxnLst/>
              <a:rect l="l" t="t" r="r" b="b"/>
              <a:pathLst>
                <a:path w="84038" h="9797" extrusionOk="0">
                  <a:moveTo>
                    <a:pt x="4883" y="0"/>
                  </a:moveTo>
                  <a:cubicBezTo>
                    <a:pt x="4587" y="0"/>
                    <a:pt x="4291" y="29"/>
                    <a:pt x="4000" y="84"/>
                  </a:cubicBezTo>
                  <a:cubicBezTo>
                    <a:pt x="3031" y="269"/>
                    <a:pt x="2141" y="740"/>
                    <a:pt x="1443" y="1438"/>
                  </a:cubicBezTo>
                  <a:cubicBezTo>
                    <a:pt x="554" y="2326"/>
                    <a:pt x="1" y="3549"/>
                    <a:pt x="1" y="4895"/>
                  </a:cubicBezTo>
                  <a:cubicBezTo>
                    <a:pt x="1" y="7587"/>
                    <a:pt x="2209" y="9797"/>
                    <a:pt x="4901" y="9797"/>
                  </a:cubicBezTo>
                  <a:lnTo>
                    <a:pt x="79143" y="9797"/>
                  </a:lnTo>
                  <a:cubicBezTo>
                    <a:pt x="80489" y="9797"/>
                    <a:pt x="81713" y="9242"/>
                    <a:pt x="82602" y="8354"/>
                  </a:cubicBezTo>
                  <a:cubicBezTo>
                    <a:pt x="83522" y="7438"/>
                    <a:pt x="84038" y="6194"/>
                    <a:pt x="84038" y="4895"/>
                  </a:cubicBezTo>
                  <a:cubicBezTo>
                    <a:pt x="84038" y="2203"/>
                    <a:pt x="81835" y="2"/>
                    <a:pt x="79143" y="0"/>
                  </a:cubicBezTo>
                  <a:lnTo>
                    <a:pt x="4902" y="0"/>
                  </a:lnTo>
                  <a:cubicBezTo>
                    <a:pt x="4896" y="0"/>
                    <a:pt x="4889" y="0"/>
                    <a:pt x="4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8" name="Google Shape;38928;p57"/>
            <p:cNvSpPr/>
            <p:nvPr/>
          </p:nvSpPr>
          <p:spPr>
            <a:xfrm>
              <a:off x="1059050" y="2685875"/>
              <a:ext cx="1829800" cy="307550"/>
            </a:xfrm>
            <a:custGeom>
              <a:avLst/>
              <a:gdLst/>
              <a:ahLst/>
              <a:cxnLst/>
              <a:rect l="l" t="t" r="r" b="b"/>
              <a:pathLst>
                <a:path w="73192" h="12302" extrusionOk="0">
                  <a:moveTo>
                    <a:pt x="73191" y="0"/>
                  </a:moveTo>
                  <a:cubicBezTo>
                    <a:pt x="73191" y="0"/>
                    <a:pt x="55897" y="1110"/>
                    <a:pt x="38766" y="1110"/>
                  </a:cubicBezTo>
                  <a:cubicBezTo>
                    <a:pt x="34717" y="1110"/>
                    <a:pt x="30677" y="1048"/>
                    <a:pt x="26876" y="894"/>
                  </a:cubicBezTo>
                  <a:cubicBezTo>
                    <a:pt x="25278" y="830"/>
                    <a:pt x="23763" y="800"/>
                    <a:pt x="22329" y="800"/>
                  </a:cubicBezTo>
                  <a:cubicBezTo>
                    <a:pt x="5915" y="800"/>
                    <a:pt x="1" y="4679"/>
                    <a:pt x="1" y="4679"/>
                  </a:cubicBezTo>
                  <a:cubicBezTo>
                    <a:pt x="3108" y="10387"/>
                    <a:pt x="20302" y="11636"/>
                    <a:pt x="31527" y="12278"/>
                  </a:cubicBezTo>
                  <a:cubicBezTo>
                    <a:pt x="31798" y="12294"/>
                    <a:pt x="32081" y="12302"/>
                    <a:pt x="32375" y="12302"/>
                  </a:cubicBezTo>
                  <a:cubicBezTo>
                    <a:pt x="44205" y="12302"/>
                    <a:pt x="73191" y="0"/>
                    <a:pt x="73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9" name="Google Shape;38929;p57"/>
            <p:cNvSpPr/>
            <p:nvPr/>
          </p:nvSpPr>
          <p:spPr>
            <a:xfrm>
              <a:off x="976925" y="4431800"/>
              <a:ext cx="1913225" cy="371925"/>
            </a:xfrm>
            <a:custGeom>
              <a:avLst/>
              <a:gdLst/>
              <a:ahLst/>
              <a:cxnLst/>
              <a:rect l="l" t="t" r="r" b="b"/>
              <a:pathLst>
                <a:path w="76529" h="14877" extrusionOk="0">
                  <a:moveTo>
                    <a:pt x="67259" y="1"/>
                  </a:moveTo>
                  <a:cubicBezTo>
                    <a:pt x="65628" y="1"/>
                    <a:pt x="63754" y="71"/>
                    <a:pt x="61613" y="246"/>
                  </a:cubicBezTo>
                  <a:cubicBezTo>
                    <a:pt x="51997" y="1034"/>
                    <a:pt x="39469" y="5153"/>
                    <a:pt x="30740" y="5153"/>
                  </a:cubicBezTo>
                  <a:cubicBezTo>
                    <a:pt x="29550" y="5153"/>
                    <a:pt x="28430" y="5077"/>
                    <a:pt x="27397" y="4905"/>
                  </a:cubicBezTo>
                  <a:cubicBezTo>
                    <a:pt x="24625" y="4442"/>
                    <a:pt x="21148" y="4184"/>
                    <a:pt x="17645" y="4184"/>
                  </a:cubicBezTo>
                  <a:cubicBezTo>
                    <a:pt x="10281" y="4184"/>
                    <a:pt x="2803" y="5326"/>
                    <a:pt x="1521" y="8123"/>
                  </a:cubicBezTo>
                  <a:cubicBezTo>
                    <a:pt x="0" y="11444"/>
                    <a:pt x="35551" y="14876"/>
                    <a:pt x="54720" y="14876"/>
                  </a:cubicBezTo>
                  <a:cubicBezTo>
                    <a:pt x="59371" y="14876"/>
                    <a:pt x="63057" y="14674"/>
                    <a:pt x="65016" y="14220"/>
                  </a:cubicBezTo>
                  <a:cubicBezTo>
                    <a:pt x="75048" y="11890"/>
                    <a:pt x="76529" y="1187"/>
                    <a:pt x="76529" y="1187"/>
                  </a:cubicBezTo>
                  <a:cubicBezTo>
                    <a:pt x="76529" y="1187"/>
                    <a:pt x="73950" y="1"/>
                    <a:pt x="67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0" name="Google Shape;38930;p57"/>
            <p:cNvSpPr/>
            <p:nvPr/>
          </p:nvSpPr>
          <p:spPr>
            <a:xfrm>
              <a:off x="1059050" y="2685875"/>
              <a:ext cx="1829800" cy="2043500"/>
            </a:xfrm>
            <a:custGeom>
              <a:avLst/>
              <a:gdLst/>
              <a:ahLst/>
              <a:cxnLst/>
              <a:rect l="l" t="t" r="r" b="b"/>
              <a:pathLst>
                <a:path w="73192" h="81740" extrusionOk="0">
                  <a:moveTo>
                    <a:pt x="73191" y="0"/>
                  </a:moveTo>
                  <a:lnTo>
                    <a:pt x="73191" y="0"/>
                  </a:lnTo>
                  <a:cubicBezTo>
                    <a:pt x="57061" y="3546"/>
                    <a:pt x="39579" y="10127"/>
                    <a:pt x="22908" y="10127"/>
                  </a:cubicBezTo>
                  <a:cubicBezTo>
                    <a:pt x="15014" y="10127"/>
                    <a:pt x="7301" y="8651"/>
                    <a:pt x="1" y="4679"/>
                  </a:cubicBezTo>
                  <a:lnTo>
                    <a:pt x="1" y="4679"/>
                  </a:lnTo>
                  <a:cubicBezTo>
                    <a:pt x="842" y="7061"/>
                    <a:pt x="2022" y="9427"/>
                    <a:pt x="3651" y="11706"/>
                  </a:cubicBezTo>
                  <a:cubicBezTo>
                    <a:pt x="9147" y="19397"/>
                    <a:pt x="15511" y="21640"/>
                    <a:pt x="21135" y="23614"/>
                  </a:cubicBezTo>
                  <a:cubicBezTo>
                    <a:pt x="25291" y="25077"/>
                    <a:pt x="29554" y="26584"/>
                    <a:pt x="32171" y="30242"/>
                  </a:cubicBezTo>
                  <a:cubicBezTo>
                    <a:pt x="32308" y="30349"/>
                    <a:pt x="32422" y="30481"/>
                    <a:pt x="32508" y="30633"/>
                  </a:cubicBezTo>
                  <a:cubicBezTo>
                    <a:pt x="36550" y="37649"/>
                    <a:pt x="36891" y="45939"/>
                    <a:pt x="36209" y="53824"/>
                  </a:cubicBezTo>
                  <a:cubicBezTo>
                    <a:pt x="35875" y="57703"/>
                    <a:pt x="35287" y="61556"/>
                    <a:pt x="34673" y="65399"/>
                  </a:cubicBezTo>
                  <a:cubicBezTo>
                    <a:pt x="34031" y="69410"/>
                    <a:pt x="32076" y="77394"/>
                    <a:pt x="31890" y="81480"/>
                  </a:cubicBezTo>
                  <a:cubicBezTo>
                    <a:pt x="32999" y="81537"/>
                    <a:pt x="35035" y="81739"/>
                    <a:pt x="36195" y="81739"/>
                  </a:cubicBezTo>
                  <a:cubicBezTo>
                    <a:pt x="36227" y="81739"/>
                    <a:pt x="36258" y="81739"/>
                    <a:pt x="36288" y="81739"/>
                  </a:cubicBezTo>
                  <a:cubicBezTo>
                    <a:pt x="36010" y="77704"/>
                    <a:pt x="35975" y="69582"/>
                    <a:pt x="36485" y="65564"/>
                  </a:cubicBezTo>
                  <a:cubicBezTo>
                    <a:pt x="37095" y="60770"/>
                    <a:pt x="37478" y="55948"/>
                    <a:pt x="37587" y="51115"/>
                  </a:cubicBezTo>
                  <a:cubicBezTo>
                    <a:pt x="37684" y="46862"/>
                    <a:pt x="37378" y="42626"/>
                    <a:pt x="37392" y="38378"/>
                  </a:cubicBezTo>
                  <a:cubicBezTo>
                    <a:pt x="37403" y="35263"/>
                    <a:pt x="37874" y="32238"/>
                    <a:pt x="40013" y="29850"/>
                  </a:cubicBezTo>
                  <a:cubicBezTo>
                    <a:pt x="40085" y="29768"/>
                    <a:pt x="40166" y="29696"/>
                    <a:pt x="40254" y="29635"/>
                  </a:cubicBezTo>
                  <a:cubicBezTo>
                    <a:pt x="42893" y="26415"/>
                    <a:pt x="46897" y="24993"/>
                    <a:pt x="50819" y="23614"/>
                  </a:cubicBezTo>
                  <a:cubicBezTo>
                    <a:pt x="56436" y="21639"/>
                    <a:pt x="62806" y="19397"/>
                    <a:pt x="68301" y="11705"/>
                  </a:cubicBezTo>
                  <a:cubicBezTo>
                    <a:pt x="70995" y="7936"/>
                    <a:pt x="72486" y="3929"/>
                    <a:pt x="73191" y="0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1" name="Google Shape;38931;p57"/>
            <p:cNvSpPr/>
            <p:nvPr/>
          </p:nvSpPr>
          <p:spPr>
            <a:xfrm>
              <a:off x="1015000" y="4461450"/>
              <a:ext cx="1909675" cy="513075"/>
            </a:xfrm>
            <a:custGeom>
              <a:avLst/>
              <a:gdLst/>
              <a:ahLst/>
              <a:cxnLst/>
              <a:rect l="l" t="t" r="r" b="b"/>
              <a:pathLst>
                <a:path w="76387" h="20523" extrusionOk="0">
                  <a:moveTo>
                    <a:pt x="75006" y="1"/>
                  </a:moveTo>
                  <a:cubicBezTo>
                    <a:pt x="74092" y="855"/>
                    <a:pt x="72806" y="1415"/>
                    <a:pt x="71747" y="1884"/>
                  </a:cubicBezTo>
                  <a:cubicBezTo>
                    <a:pt x="68939" y="3125"/>
                    <a:pt x="65970" y="4009"/>
                    <a:pt x="63022" y="4847"/>
                  </a:cubicBezTo>
                  <a:cubicBezTo>
                    <a:pt x="55416" y="7011"/>
                    <a:pt x="47685" y="8818"/>
                    <a:pt x="39755" y="9180"/>
                  </a:cubicBezTo>
                  <a:cubicBezTo>
                    <a:pt x="38810" y="9223"/>
                    <a:pt x="37863" y="9245"/>
                    <a:pt x="36914" y="9245"/>
                  </a:cubicBezTo>
                  <a:cubicBezTo>
                    <a:pt x="32807" y="9245"/>
                    <a:pt x="28680" y="8825"/>
                    <a:pt x="24697" y="7835"/>
                  </a:cubicBezTo>
                  <a:cubicBezTo>
                    <a:pt x="21642" y="7076"/>
                    <a:pt x="18697" y="5923"/>
                    <a:pt x="15667" y="5067"/>
                  </a:cubicBezTo>
                  <a:cubicBezTo>
                    <a:pt x="13123" y="4350"/>
                    <a:pt x="10428" y="3778"/>
                    <a:pt x="7889" y="3778"/>
                  </a:cubicBezTo>
                  <a:cubicBezTo>
                    <a:pt x="4864" y="3778"/>
                    <a:pt x="2061" y="4590"/>
                    <a:pt x="1" y="6937"/>
                  </a:cubicBezTo>
                  <a:cubicBezTo>
                    <a:pt x="181" y="12425"/>
                    <a:pt x="1522" y="17295"/>
                    <a:pt x="2674" y="20523"/>
                  </a:cubicBezTo>
                  <a:lnTo>
                    <a:pt x="72793" y="20523"/>
                  </a:lnTo>
                  <a:cubicBezTo>
                    <a:pt x="74401" y="15978"/>
                    <a:pt x="76387" y="8181"/>
                    <a:pt x="75006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2" name="Google Shape;38932;p57"/>
            <p:cNvSpPr/>
            <p:nvPr/>
          </p:nvSpPr>
          <p:spPr>
            <a:xfrm>
              <a:off x="2509350" y="1466850"/>
              <a:ext cx="905850" cy="922600"/>
            </a:xfrm>
            <a:custGeom>
              <a:avLst/>
              <a:gdLst/>
              <a:ahLst/>
              <a:cxnLst/>
              <a:rect l="l" t="t" r="r" b="b"/>
              <a:pathLst>
                <a:path w="36234" h="36904" extrusionOk="0">
                  <a:moveTo>
                    <a:pt x="8730" y="1"/>
                  </a:moveTo>
                  <a:cubicBezTo>
                    <a:pt x="4635" y="1"/>
                    <a:pt x="1439" y="145"/>
                    <a:pt x="1439" y="145"/>
                  </a:cubicBezTo>
                  <a:lnTo>
                    <a:pt x="0" y="4591"/>
                  </a:lnTo>
                  <a:lnTo>
                    <a:pt x="19485" y="7991"/>
                  </a:lnTo>
                  <a:cubicBezTo>
                    <a:pt x="19485" y="7991"/>
                    <a:pt x="24192" y="8644"/>
                    <a:pt x="25760" y="20151"/>
                  </a:cubicBezTo>
                  <a:cubicBezTo>
                    <a:pt x="27330" y="31658"/>
                    <a:pt x="33367" y="36903"/>
                    <a:pt x="33367" y="36903"/>
                  </a:cubicBezTo>
                  <a:lnTo>
                    <a:pt x="36234" y="35600"/>
                  </a:lnTo>
                  <a:cubicBezTo>
                    <a:pt x="36234" y="35600"/>
                    <a:pt x="35961" y="30089"/>
                    <a:pt x="34653" y="23813"/>
                  </a:cubicBezTo>
                  <a:cubicBezTo>
                    <a:pt x="33345" y="17536"/>
                    <a:pt x="30076" y="3545"/>
                    <a:pt x="24453" y="1452"/>
                  </a:cubicBezTo>
                  <a:cubicBezTo>
                    <a:pt x="21241" y="257"/>
                    <a:pt x="14187" y="1"/>
                    <a:pt x="8730" y="1"/>
                  </a:cubicBezTo>
                  <a:close/>
                </a:path>
              </a:pathLst>
            </a:custGeom>
            <a:solidFill>
              <a:schemeClr val="accent2">
                <a:alpha val="272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3" name="Google Shape;38933;p57"/>
            <p:cNvSpPr/>
            <p:nvPr/>
          </p:nvSpPr>
          <p:spPr>
            <a:xfrm>
              <a:off x="2172800" y="1387625"/>
              <a:ext cx="1059175" cy="1125500"/>
            </a:xfrm>
            <a:custGeom>
              <a:avLst/>
              <a:gdLst/>
              <a:ahLst/>
              <a:cxnLst/>
              <a:rect l="l" t="t" r="r" b="b"/>
              <a:pathLst>
                <a:path w="42367" h="45020" extrusionOk="0">
                  <a:moveTo>
                    <a:pt x="14119" y="1"/>
                  </a:moveTo>
                  <a:lnTo>
                    <a:pt x="2542" y="2878"/>
                  </a:lnTo>
                  <a:cubicBezTo>
                    <a:pt x="2542" y="2878"/>
                    <a:pt x="0" y="9738"/>
                    <a:pt x="1539" y="13280"/>
                  </a:cubicBezTo>
                  <a:cubicBezTo>
                    <a:pt x="2525" y="15552"/>
                    <a:pt x="4997" y="16049"/>
                    <a:pt x="8671" y="16049"/>
                  </a:cubicBezTo>
                  <a:cubicBezTo>
                    <a:pt x="10729" y="16049"/>
                    <a:pt x="13164" y="15893"/>
                    <a:pt x="15927" y="15805"/>
                  </a:cubicBezTo>
                  <a:cubicBezTo>
                    <a:pt x="17709" y="15748"/>
                    <a:pt x="19485" y="15720"/>
                    <a:pt x="21189" y="15720"/>
                  </a:cubicBezTo>
                  <a:cubicBezTo>
                    <a:pt x="27833" y="15720"/>
                    <a:pt x="33374" y="16148"/>
                    <a:pt x="33845" y="16971"/>
                  </a:cubicBezTo>
                  <a:cubicBezTo>
                    <a:pt x="34437" y="18005"/>
                    <a:pt x="28586" y="24956"/>
                    <a:pt x="35739" y="45020"/>
                  </a:cubicBezTo>
                  <a:lnTo>
                    <a:pt x="38461" y="45020"/>
                  </a:lnTo>
                  <a:cubicBezTo>
                    <a:pt x="38461" y="45020"/>
                    <a:pt x="42366" y="16971"/>
                    <a:pt x="41774" y="13132"/>
                  </a:cubicBezTo>
                  <a:cubicBezTo>
                    <a:pt x="41182" y="9295"/>
                    <a:pt x="35505" y="5321"/>
                    <a:pt x="29569" y="4184"/>
                  </a:cubicBezTo>
                  <a:cubicBezTo>
                    <a:pt x="27151" y="3722"/>
                    <a:pt x="18698" y="3538"/>
                    <a:pt x="17396" y="2799"/>
                  </a:cubicBezTo>
                  <a:cubicBezTo>
                    <a:pt x="16095" y="2061"/>
                    <a:pt x="14119" y="1"/>
                    <a:pt x="14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4" name="Google Shape;38934;p57"/>
            <p:cNvSpPr/>
            <p:nvPr/>
          </p:nvSpPr>
          <p:spPr>
            <a:xfrm>
              <a:off x="2252000" y="349375"/>
              <a:ext cx="341825" cy="438825"/>
            </a:xfrm>
            <a:custGeom>
              <a:avLst/>
              <a:gdLst/>
              <a:ahLst/>
              <a:cxnLst/>
              <a:rect l="l" t="t" r="r" b="b"/>
              <a:pathLst>
                <a:path w="13673" h="17553" extrusionOk="0">
                  <a:moveTo>
                    <a:pt x="8913" y="0"/>
                  </a:moveTo>
                  <a:cubicBezTo>
                    <a:pt x="8526" y="0"/>
                    <a:pt x="8138" y="20"/>
                    <a:pt x="7757" y="51"/>
                  </a:cubicBezTo>
                  <a:cubicBezTo>
                    <a:pt x="6093" y="186"/>
                    <a:pt x="4340" y="566"/>
                    <a:pt x="3189" y="1732"/>
                  </a:cubicBezTo>
                  <a:cubicBezTo>
                    <a:pt x="2138" y="2797"/>
                    <a:pt x="1856" y="8308"/>
                    <a:pt x="1634" y="9778"/>
                  </a:cubicBezTo>
                  <a:cubicBezTo>
                    <a:pt x="1333" y="11785"/>
                    <a:pt x="0" y="14943"/>
                    <a:pt x="923" y="16777"/>
                  </a:cubicBezTo>
                  <a:cubicBezTo>
                    <a:pt x="1208" y="17343"/>
                    <a:pt x="1562" y="17552"/>
                    <a:pt x="1974" y="17552"/>
                  </a:cubicBezTo>
                  <a:cubicBezTo>
                    <a:pt x="2897" y="17552"/>
                    <a:pt x="4109" y="16504"/>
                    <a:pt x="5474" y="16074"/>
                  </a:cubicBezTo>
                  <a:cubicBezTo>
                    <a:pt x="5245" y="15203"/>
                    <a:pt x="7079" y="12326"/>
                    <a:pt x="7950" y="12053"/>
                  </a:cubicBezTo>
                  <a:cubicBezTo>
                    <a:pt x="8099" y="12007"/>
                    <a:pt x="8254" y="11994"/>
                    <a:pt x="8411" y="11994"/>
                  </a:cubicBezTo>
                  <a:cubicBezTo>
                    <a:pt x="8532" y="11994"/>
                    <a:pt x="8656" y="12002"/>
                    <a:pt x="8779" y="12007"/>
                  </a:cubicBezTo>
                  <a:cubicBezTo>
                    <a:pt x="8844" y="12009"/>
                    <a:pt x="8910" y="12012"/>
                    <a:pt x="8974" y="12012"/>
                  </a:cubicBezTo>
                  <a:cubicBezTo>
                    <a:pt x="8999" y="12012"/>
                    <a:pt x="9024" y="12011"/>
                    <a:pt x="9049" y="12011"/>
                  </a:cubicBezTo>
                  <a:cubicBezTo>
                    <a:pt x="10489" y="11972"/>
                    <a:pt x="11512" y="10663"/>
                    <a:pt x="12129" y="9402"/>
                  </a:cubicBezTo>
                  <a:cubicBezTo>
                    <a:pt x="13146" y="7324"/>
                    <a:pt x="13672" y="5041"/>
                    <a:pt x="13670" y="2729"/>
                  </a:cubicBezTo>
                  <a:lnTo>
                    <a:pt x="13498" y="2479"/>
                  </a:lnTo>
                  <a:lnTo>
                    <a:pt x="12379" y="848"/>
                  </a:lnTo>
                  <a:cubicBezTo>
                    <a:pt x="11363" y="197"/>
                    <a:pt x="10138" y="0"/>
                    <a:pt x="89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5" name="Google Shape;38935;p57"/>
            <p:cNvSpPr/>
            <p:nvPr/>
          </p:nvSpPr>
          <p:spPr>
            <a:xfrm>
              <a:off x="2153400" y="642450"/>
              <a:ext cx="472300" cy="837800"/>
            </a:xfrm>
            <a:custGeom>
              <a:avLst/>
              <a:gdLst/>
              <a:ahLst/>
              <a:cxnLst/>
              <a:rect l="l" t="t" r="r" b="b"/>
              <a:pathLst>
                <a:path w="18892" h="33512" extrusionOk="0">
                  <a:moveTo>
                    <a:pt x="4123" y="1"/>
                  </a:moveTo>
                  <a:cubicBezTo>
                    <a:pt x="3831" y="282"/>
                    <a:pt x="3565" y="556"/>
                    <a:pt x="3311" y="837"/>
                  </a:cubicBezTo>
                  <a:cubicBezTo>
                    <a:pt x="0" y="4506"/>
                    <a:pt x="718" y="10869"/>
                    <a:pt x="801" y="15432"/>
                  </a:cubicBezTo>
                  <a:cubicBezTo>
                    <a:pt x="904" y="21114"/>
                    <a:pt x="1387" y="26981"/>
                    <a:pt x="3374" y="32352"/>
                  </a:cubicBezTo>
                  <a:cubicBezTo>
                    <a:pt x="3414" y="32461"/>
                    <a:pt x="3454" y="32575"/>
                    <a:pt x="3495" y="32685"/>
                  </a:cubicBezTo>
                  <a:cubicBezTo>
                    <a:pt x="4981" y="33073"/>
                    <a:pt x="7187" y="33512"/>
                    <a:pt x="9499" y="33512"/>
                  </a:cubicBezTo>
                  <a:cubicBezTo>
                    <a:pt x="9843" y="33512"/>
                    <a:pt x="10188" y="33502"/>
                    <a:pt x="10534" y="33481"/>
                  </a:cubicBezTo>
                  <a:cubicBezTo>
                    <a:pt x="13320" y="33310"/>
                    <a:pt x="16127" y="32404"/>
                    <a:pt x="17906" y="29911"/>
                  </a:cubicBezTo>
                  <a:cubicBezTo>
                    <a:pt x="17928" y="29881"/>
                    <a:pt x="17939" y="29845"/>
                    <a:pt x="17937" y="29808"/>
                  </a:cubicBezTo>
                  <a:cubicBezTo>
                    <a:pt x="18000" y="29337"/>
                    <a:pt x="17494" y="27823"/>
                    <a:pt x="17439" y="27529"/>
                  </a:cubicBezTo>
                  <a:cubicBezTo>
                    <a:pt x="17031" y="25261"/>
                    <a:pt x="16286" y="22805"/>
                    <a:pt x="16714" y="20494"/>
                  </a:cubicBezTo>
                  <a:cubicBezTo>
                    <a:pt x="16862" y="19666"/>
                    <a:pt x="17185" y="18870"/>
                    <a:pt x="17489" y="18080"/>
                  </a:cubicBezTo>
                  <a:cubicBezTo>
                    <a:pt x="18004" y="16738"/>
                    <a:pt x="18891" y="14961"/>
                    <a:pt x="18270" y="13514"/>
                  </a:cubicBezTo>
                  <a:cubicBezTo>
                    <a:pt x="16975" y="10519"/>
                    <a:pt x="9807" y="6234"/>
                    <a:pt x="9808" y="2910"/>
                  </a:cubicBezTo>
                  <a:cubicBezTo>
                    <a:pt x="9795" y="2905"/>
                    <a:pt x="7070" y="1509"/>
                    <a:pt x="7070" y="1509"/>
                  </a:cubicBezTo>
                  <a:lnTo>
                    <a:pt x="5057" y="483"/>
                  </a:lnTo>
                  <a:lnTo>
                    <a:pt x="5025" y="464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6" name="Google Shape;38936;p57"/>
            <p:cNvSpPr/>
            <p:nvPr/>
          </p:nvSpPr>
          <p:spPr>
            <a:xfrm>
              <a:off x="2223450" y="680550"/>
              <a:ext cx="864325" cy="552625"/>
            </a:xfrm>
            <a:custGeom>
              <a:avLst/>
              <a:gdLst/>
              <a:ahLst/>
              <a:cxnLst/>
              <a:rect l="l" t="t" r="r" b="b"/>
              <a:pathLst>
                <a:path w="34573" h="22105" extrusionOk="0">
                  <a:moveTo>
                    <a:pt x="32479" y="0"/>
                  </a:moveTo>
                  <a:cubicBezTo>
                    <a:pt x="32301" y="0"/>
                    <a:pt x="32117" y="53"/>
                    <a:pt x="31933" y="170"/>
                  </a:cubicBezTo>
                  <a:cubicBezTo>
                    <a:pt x="30540" y="1058"/>
                    <a:pt x="30286" y="2579"/>
                    <a:pt x="29778" y="3719"/>
                  </a:cubicBezTo>
                  <a:cubicBezTo>
                    <a:pt x="29277" y="4847"/>
                    <a:pt x="19730" y="15765"/>
                    <a:pt x="18046" y="15765"/>
                  </a:cubicBezTo>
                  <a:cubicBezTo>
                    <a:pt x="18026" y="15765"/>
                    <a:pt x="18008" y="15763"/>
                    <a:pt x="17991" y="15761"/>
                  </a:cubicBezTo>
                  <a:cubicBezTo>
                    <a:pt x="16470" y="15507"/>
                    <a:pt x="7472" y="5493"/>
                    <a:pt x="5316" y="5114"/>
                  </a:cubicBezTo>
                  <a:cubicBezTo>
                    <a:pt x="5062" y="5069"/>
                    <a:pt x="4791" y="5045"/>
                    <a:pt x="4514" y="5045"/>
                  </a:cubicBezTo>
                  <a:cubicBezTo>
                    <a:pt x="2444" y="5045"/>
                    <a:pt x="1" y="6368"/>
                    <a:pt x="1007" y="10056"/>
                  </a:cubicBezTo>
                  <a:cubicBezTo>
                    <a:pt x="1007" y="10056"/>
                    <a:pt x="12794" y="21718"/>
                    <a:pt x="18752" y="22098"/>
                  </a:cubicBezTo>
                  <a:cubicBezTo>
                    <a:pt x="18818" y="22102"/>
                    <a:pt x="18885" y="22104"/>
                    <a:pt x="18951" y="22104"/>
                  </a:cubicBezTo>
                  <a:cubicBezTo>
                    <a:pt x="24879" y="22104"/>
                    <a:pt x="32452" y="5601"/>
                    <a:pt x="33582" y="3846"/>
                  </a:cubicBezTo>
                  <a:cubicBezTo>
                    <a:pt x="34573" y="2306"/>
                    <a:pt x="33652" y="0"/>
                    <a:pt x="32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7" name="Google Shape;38937;p57"/>
            <p:cNvSpPr/>
            <p:nvPr/>
          </p:nvSpPr>
          <p:spPr>
            <a:xfrm>
              <a:off x="2928125" y="636750"/>
              <a:ext cx="122200" cy="182100"/>
            </a:xfrm>
            <a:custGeom>
              <a:avLst/>
              <a:gdLst/>
              <a:ahLst/>
              <a:cxnLst/>
              <a:rect l="l" t="t" r="r" b="b"/>
              <a:pathLst>
                <a:path w="4888" h="7284" extrusionOk="0">
                  <a:moveTo>
                    <a:pt x="4385" y="0"/>
                  </a:moveTo>
                  <a:cubicBezTo>
                    <a:pt x="4236" y="0"/>
                    <a:pt x="4091" y="76"/>
                    <a:pt x="4008" y="212"/>
                  </a:cubicBezTo>
                  <a:lnTo>
                    <a:pt x="127" y="6614"/>
                  </a:lnTo>
                  <a:cubicBezTo>
                    <a:pt x="1" y="6822"/>
                    <a:pt x="66" y="7094"/>
                    <a:pt x="275" y="7220"/>
                  </a:cubicBezTo>
                  <a:cubicBezTo>
                    <a:pt x="346" y="7263"/>
                    <a:pt x="425" y="7283"/>
                    <a:pt x="502" y="7283"/>
                  </a:cubicBezTo>
                  <a:cubicBezTo>
                    <a:pt x="651" y="7283"/>
                    <a:pt x="797" y="7208"/>
                    <a:pt x="880" y="7070"/>
                  </a:cubicBezTo>
                  <a:lnTo>
                    <a:pt x="4762" y="669"/>
                  </a:lnTo>
                  <a:cubicBezTo>
                    <a:pt x="4888" y="461"/>
                    <a:pt x="4821" y="190"/>
                    <a:pt x="4612" y="64"/>
                  </a:cubicBezTo>
                  <a:cubicBezTo>
                    <a:pt x="4541" y="21"/>
                    <a:pt x="4463" y="0"/>
                    <a:pt x="4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8" name="Google Shape;38938;p57"/>
            <p:cNvSpPr/>
            <p:nvPr/>
          </p:nvSpPr>
          <p:spPr>
            <a:xfrm>
              <a:off x="3049750" y="2513100"/>
              <a:ext cx="246250" cy="124925"/>
            </a:xfrm>
            <a:custGeom>
              <a:avLst/>
              <a:gdLst/>
              <a:ahLst/>
              <a:cxnLst/>
              <a:rect l="l" t="t" r="r" b="b"/>
              <a:pathLst>
                <a:path w="9850" h="4997" extrusionOk="0">
                  <a:moveTo>
                    <a:pt x="661" y="1"/>
                  </a:moveTo>
                  <a:cubicBezTo>
                    <a:pt x="1" y="1527"/>
                    <a:pt x="67" y="4494"/>
                    <a:pt x="1697" y="4494"/>
                  </a:cubicBezTo>
                  <a:cubicBezTo>
                    <a:pt x="3327" y="4494"/>
                    <a:pt x="6588" y="4996"/>
                    <a:pt x="8220" y="4996"/>
                  </a:cubicBezTo>
                  <a:cubicBezTo>
                    <a:pt x="9850" y="4996"/>
                    <a:pt x="9724" y="4244"/>
                    <a:pt x="7969" y="3365"/>
                  </a:cubicBezTo>
                  <a:cubicBezTo>
                    <a:pt x="6212" y="2487"/>
                    <a:pt x="3383" y="1"/>
                    <a:pt x="3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9" name="Google Shape;38939;p57"/>
            <p:cNvSpPr/>
            <p:nvPr/>
          </p:nvSpPr>
          <p:spPr>
            <a:xfrm>
              <a:off x="3338700" y="2356825"/>
              <a:ext cx="260000" cy="134075"/>
            </a:xfrm>
            <a:custGeom>
              <a:avLst/>
              <a:gdLst/>
              <a:ahLst/>
              <a:cxnLst/>
              <a:rect l="l" t="t" r="r" b="b"/>
              <a:pathLst>
                <a:path w="10400" h="5363" extrusionOk="0">
                  <a:moveTo>
                    <a:pt x="3060" y="1"/>
                  </a:moveTo>
                  <a:lnTo>
                    <a:pt x="217" y="1258"/>
                  </a:lnTo>
                  <a:cubicBezTo>
                    <a:pt x="0" y="2791"/>
                    <a:pt x="718" y="5363"/>
                    <a:pt x="2087" y="5363"/>
                  </a:cubicBezTo>
                  <a:cubicBezTo>
                    <a:pt x="2188" y="5363"/>
                    <a:pt x="2293" y="5349"/>
                    <a:pt x="2402" y="5319"/>
                  </a:cubicBezTo>
                  <a:cubicBezTo>
                    <a:pt x="3974" y="4889"/>
                    <a:pt x="7253" y="4514"/>
                    <a:pt x="8826" y="4084"/>
                  </a:cubicBezTo>
                  <a:cubicBezTo>
                    <a:pt x="10399" y="3653"/>
                    <a:pt x="10079" y="2960"/>
                    <a:pt x="8154" y="2577"/>
                  </a:cubicBezTo>
                  <a:cubicBezTo>
                    <a:pt x="6228" y="2192"/>
                    <a:pt x="3060" y="1"/>
                    <a:pt x="3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0" name="Google Shape;38940;p57"/>
            <p:cNvSpPr/>
            <p:nvPr/>
          </p:nvSpPr>
          <p:spPr>
            <a:xfrm>
              <a:off x="1762725" y="265475"/>
              <a:ext cx="853450" cy="1017000"/>
            </a:xfrm>
            <a:custGeom>
              <a:avLst/>
              <a:gdLst/>
              <a:ahLst/>
              <a:cxnLst/>
              <a:rect l="l" t="t" r="r" b="b"/>
              <a:pathLst>
                <a:path w="34138" h="40680" extrusionOk="0">
                  <a:moveTo>
                    <a:pt x="26175" y="1"/>
                  </a:moveTo>
                  <a:cubicBezTo>
                    <a:pt x="24890" y="1"/>
                    <a:pt x="23608" y="227"/>
                    <a:pt x="22463" y="666"/>
                  </a:cubicBezTo>
                  <a:cubicBezTo>
                    <a:pt x="20135" y="1564"/>
                    <a:pt x="18122" y="3272"/>
                    <a:pt x="16991" y="5507"/>
                  </a:cubicBezTo>
                  <a:cubicBezTo>
                    <a:pt x="15501" y="8438"/>
                    <a:pt x="15740" y="12219"/>
                    <a:pt x="13467" y="14726"/>
                  </a:cubicBezTo>
                  <a:cubicBezTo>
                    <a:pt x="11161" y="17277"/>
                    <a:pt x="7407" y="17766"/>
                    <a:pt x="4884" y="20094"/>
                  </a:cubicBezTo>
                  <a:cubicBezTo>
                    <a:pt x="2947" y="21879"/>
                    <a:pt x="1670" y="24293"/>
                    <a:pt x="1022" y="26823"/>
                  </a:cubicBezTo>
                  <a:cubicBezTo>
                    <a:pt x="250" y="29815"/>
                    <a:pt x="1" y="35101"/>
                    <a:pt x="2436" y="37407"/>
                  </a:cubicBezTo>
                  <a:cubicBezTo>
                    <a:pt x="3411" y="38716"/>
                    <a:pt x="4699" y="39652"/>
                    <a:pt x="6108" y="40174"/>
                  </a:cubicBezTo>
                  <a:cubicBezTo>
                    <a:pt x="7000" y="40509"/>
                    <a:pt x="7938" y="40679"/>
                    <a:pt x="8870" y="40679"/>
                  </a:cubicBezTo>
                  <a:cubicBezTo>
                    <a:pt x="11531" y="40679"/>
                    <a:pt x="14136" y="39287"/>
                    <a:pt x="15457" y="36346"/>
                  </a:cubicBezTo>
                  <a:cubicBezTo>
                    <a:pt x="17252" y="32364"/>
                    <a:pt x="15821" y="27485"/>
                    <a:pt x="16703" y="23276"/>
                  </a:cubicBezTo>
                  <a:cubicBezTo>
                    <a:pt x="17219" y="20812"/>
                    <a:pt x="18281" y="18326"/>
                    <a:pt x="20189" y="16619"/>
                  </a:cubicBezTo>
                  <a:cubicBezTo>
                    <a:pt x="21869" y="15107"/>
                    <a:pt x="24062" y="14335"/>
                    <a:pt x="25791" y="12871"/>
                  </a:cubicBezTo>
                  <a:cubicBezTo>
                    <a:pt x="26221" y="12642"/>
                    <a:pt x="26493" y="12223"/>
                    <a:pt x="26591" y="11767"/>
                  </a:cubicBezTo>
                  <a:lnTo>
                    <a:pt x="26591" y="11767"/>
                  </a:lnTo>
                  <a:cubicBezTo>
                    <a:pt x="26531" y="11778"/>
                    <a:pt x="26471" y="11794"/>
                    <a:pt x="26405" y="11794"/>
                  </a:cubicBezTo>
                  <a:cubicBezTo>
                    <a:pt x="26385" y="11795"/>
                    <a:pt x="26365" y="11796"/>
                    <a:pt x="26345" y="11796"/>
                  </a:cubicBezTo>
                  <a:cubicBezTo>
                    <a:pt x="25771" y="11796"/>
                    <a:pt x="25260" y="11429"/>
                    <a:pt x="24998" y="10940"/>
                  </a:cubicBezTo>
                  <a:cubicBezTo>
                    <a:pt x="24866" y="10710"/>
                    <a:pt x="24798" y="10448"/>
                    <a:pt x="24795" y="10185"/>
                  </a:cubicBezTo>
                  <a:lnTo>
                    <a:pt x="24795" y="9999"/>
                  </a:lnTo>
                  <a:cubicBezTo>
                    <a:pt x="24795" y="9096"/>
                    <a:pt x="25535" y="8427"/>
                    <a:pt x="26405" y="8390"/>
                  </a:cubicBezTo>
                  <a:cubicBezTo>
                    <a:pt x="26426" y="8389"/>
                    <a:pt x="26447" y="8388"/>
                    <a:pt x="26467" y="8388"/>
                  </a:cubicBezTo>
                  <a:cubicBezTo>
                    <a:pt x="27169" y="8388"/>
                    <a:pt x="27764" y="8936"/>
                    <a:pt x="27949" y="9591"/>
                  </a:cubicBezTo>
                  <a:cubicBezTo>
                    <a:pt x="30145" y="9490"/>
                    <a:pt x="32187" y="8440"/>
                    <a:pt x="33547" y="6714"/>
                  </a:cubicBezTo>
                  <a:cubicBezTo>
                    <a:pt x="33862" y="6579"/>
                    <a:pt x="34118" y="6268"/>
                    <a:pt x="34090" y="5855"/>
                  </a:cubicBezTo>
                  <a:cubicBezTo>
                    <a:pt x="34138" y="5663"/>
                    <a:pt x="34098" y="5461"/>
                    <a:pt x="33982" y="5300"/>
                  </a:cubicBezTo>
                  <a:cubicBezTo>
                    <a:pt x="33190" y="1680"/>
                    <a:pt x="29675" y="1"/>
                    <a:pt x="2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1" name="Google Shape;39021;p5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OUR</a:t>
            </a:r>
            <a:r>
              <a:rPr lang="en" dirty="0"/>
              <a:t> TEAM</a:t>
            </a:r>
            <a:endParaRPr dirty="0"/>
          </a:p>
        </p:txBody>
      </p:sp>
      <p:cxnSp>
        <p:nvCxnSpPr>
          <p:cNvPr id="39022" name="Google Shape;39022;p59"/>
          <p:cNvCxnSpPr/>
          <p:nvPr/>
        </p:nvCxnSpPr>
        <p:spPr>
          <a:xfrm rot="10800000" flipH="1">
            <a:off x="-73500" y="2461500"/>
            <a:ext cx="4645500" cy="2682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23" name="Google Shape;39023;p59"/>
          <p:cNvCxnSpPr/>
          <p:nvPr/>
        </p:nvCxnSpPr>
        <p:spPr>
          <a:xfrm rot="10800000">
            <a:off x="4572000" y="2461500"/>
            <a:ext cx="4645500" cy="2682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25" name="Google Shape;39025;p59"/>
          <p:cNvSpPr/>
          <p:nvPr/>
        </p:nvSpPr>
        <p:spPr>
          <a:xfrm>
            <a:off x="2939050" y="2772750"/>
            <a:ext cx="221400" cy="221400"/>
          </a:xfrm>
          <a:prstGeom prst="ellipse">
            <a:avLst/>
          </a:prstGeom>
          <a:solidFill>
            <a:schemeClr val="accent2">
              <a:alpha val="272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26" name="Google Shape;39026;p59"/>
          <p:cNvSpPr/>
          <p:nvPr/>
        </p:nvSpPr>
        <p:spPr>
          <a:xfrm>
            <a:off x="1434129" y="3635496"/>
            <a:ext cx="221400" cy="221400"/>
          </a:xfrm>
          <a:prstGeom prst="ellipse">
            <a:avLst/>
          </a:prstGeom>
          <a:solidFill>
            <a:schemeClr val="accent2">
              <a:alpha val="272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27" name="Google Shape;39027;p59"/>
          <p:cNvSpPr/>
          <p:nvPr/>
        </p:nvSpPr>
        <p:spPr>
          <a:xfrm>
            <a:off x="5983550" y="2772750"/>
            <a:ext cx="221400" cy="221400"/>
          </a:xfrm>
          <a:prstGeom prst="ellipse">
            <a:avLst/>
          </a:prstGeom>
          <a:solidFill>
            <a:schemeClr val="accent2">
              <a:alpha val="272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28" name="Google Shape;39028;p59"/>
          <p:cNvSpPr/>
          <p:nvPr/>
        </p:nvSpPr>
        <p:spPr>
          <a:xfrm>
            <a:off x="7507250" y="3641885"/>
            <a:ext cx="221400" cy="221400"/>
          </a:xfrm>
          <a:prstGeom prst="ellipse">
            <a:avLst/>
          </a:prstGeom>
          <a:solidFill>
            <a:schemeClr val="accent2">
              <a:alpha val="272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029" name="Google Shape;39029;p59"/>
          <p:cNvCxnSpPr/>
          <p:nvPr/>
        </p:nvCxnSpPr>
        <p:spPr>
          <a:xfrm>
            <a:off x="1544829" y="3860796"/>
            <a:ext cx="0" cy="344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30" name="Google Shape;39030;p59"/>
          <p:cNvCxnSpPr>
            <a:stCxn id="39025" idx="4"/>
          </p:cNvCxnSpPr>
          <p:nvPr/>
        </p:nvCxnSpPr>
        <p:spPr>
          <a:xfrm>
            <a:off x="3049750" y="2994150"/>
            <a:ext cx="0" cy="3447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32" name="Google Shape;39032;p59"/>
          <p:cNvCxnSpPr>
            <a:stCxn id="39027" idx="4"/>
          </p:cNvCxnSpPr>
          <p:nvPr/>
        </p:nvCxnSpPr>
        <p:spPr>
          <a:xfrm>
            <a:off x="6094250" y="2994150"/>
            <a:ext cx="0" cy="348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33" name="Google Shape;39033;p59"/>
          <p:cNvCxnSpPr/>
          <p:nvPr/>
        </p:nvCxnSpPr>
        <p:spPr>
          <a:xfrm>
            <a:off x="7617950" y="3863285"/>
            <a:ext cx="0" cy="3483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34" name="Google Shape;39034;p59"/>
          <p:cNvSpPr txBox="1">
            <a:spLocks noGrp="1"/>
          </p:cNvSpPr>
          <p:nvPr>
            <p:ph type="ctrTitle" idx="4294967295"/>
          </p:nvPr>
        </p:nvSpPr>
        <p:spPr>
          <a:xfrm>
            <a:off x="504230" y="2081667"/>
            <a:ext cx="1859797" cy="676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Abdulrahman</a:t>
            </a:r>
            <a:br>
              <a:rPr lang="en" sz="1800" dirty="0">
                <a:solidFill>
                  <a:schemeClr val="accent1"/>
                </a:solidFill>
              </a:rPr>
            </a:br>
            <a:r>
              <a:rPr lang="en" sz="1800" dirty="0">
                <a:solidFill>
                  <a:schemeClr val="accent1"/>
                </a:solidFill>
              </a:rPr>
              <a:t>Hisham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39035" name="Google Shape;39035;p59"/>
          <p:cNvSpPr txBox="1">
            <a:spLocks noGrp="1"/>
          </p:cNvSpPr>
          <p:nvPr>
            <p:ph type="subTitle" idx="4294967295"/>
          </p:nvPr>
        </p:nvSpPr>
        <p:spPr>
          <a:xfrm>
            <a:off x="933129" y="2839004"/>
            <a:ext cx="1223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lt1"/>
                </a:solidFill>
              </a:rPr>
              <a:t>NSST senior 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39036" name="Google Shape;39036;p59"/>
          <p:cNvSpPr txBox="1">
            <a:spLocks noGrp="1"/>
          </p:cNvSpPr>
          <p:nvPr>
            <p:ph type="ctrTitle" idx="4294967295"/>
          </p:nvPr>
        </p:nvSpPr>
        <p:spPr>
          <a:xfrm>
            <a:off x="2438050" y="1328975"/>
            <a:ext cx="12234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Youssef Husseiny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39037" name="Google Shape;39037;p59"/>
          <p:cNvSpPr txBox="1">
            <a:spLocks noGrp="1"/>
          </p:cNvSpPr>
          <p:nvPr>
            <p:ph type="subTitle" idx="4294967295"/>
          </p:nvPr>
        </p:nvSpPr>
        <p:spPr>
          <a:xfrm>
            <a:off x="2438050" y="1980150"/>
            <a:ext cx="1223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AI sciene Galala university</a:t>
            </a:r>
            <a:endParaRPr sz="1200" dirty="0"/>
          </a:p>
        </p:txBody>
      </p:sp>
      <p:sp>
        <p:nvSpPr>
          <p:cNvPr id="39040" name="Google Shape;39040;p59"/>
          <p:cNvSpPr txBox="1">
            <a:spLocks noGrp="1"/>
          </p:cNvSpPr>
          <p:nvPr>
            <p:ph type="ctrTitle" idx="4294967295"/>
          </p:nvPr>
        </p:nvSpPr>
        <p:spPr>
          <a:xfrm>
            <a:off x="5482550" y="1584150"/>
            <a:ext cx="12234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1"/>
                </a:solidFill>
              </a:rPr>
              <a:t>Jannt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39041" name="Google Shape;39041;p59"/>
          <p:cNvSpPr txBox="1">
            <a:spLocks noGrp="1"/>
          </p:cNvSpPr>
          <p:nvPr>
            <p:ph type="subTitle" idx="4294967295"/>
          </p:nvPr>
        </p:nvSpPr>
        <p:spPr>
          <a:xfrm>
            <a:off x="5482550" y="1980150"/>
            <a:ext cx="1223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lt1"/>
                </a:solidFill>
              </a:rPr>
              <a:t>NSST senior </a:t>
            </a:r>
          </a:p>
        </p:txBody>
      </p:sp>
      <p:sp>
        <p:nvSpPr>
          <p:cNvPr id="39042" name="Google Shape;39042;p59"/>
          <p:cNvSpPr txBox="1">
            <a:spLocks noGrp="1"/>
          </p:cNvSpPr>
          <p:nvPr>
            <p:ph type="ctrTitle" idx="4294967295"/>
          </p:nvPr>
        </p:nvSpPr>
        <p:spPr>
          <a:xfrm>
            <a:off x="6754846" y="2429967"/>
            <a:ext cx="1935394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Hamza Elghonemy</a:t>
            </a:r>
            <a:b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endParaRPr sz="1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9043" name="Google Shape;39043;p59"/>
          <p:cNvSpPr txBox="1">
            <a:spLocks noGrp="1"/>
          </p:cNvSpPr>
          <p:nvPr>
            <p:ph type="subTitle" idx="4294967295"/>
          </p:nvPr>
        </p:nvSpPr>
        <p:spPr>
          <a:xfrm>
            <a:off x="6730903" y="3118200"/>
            <a:ext cx="1849945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CUFE</a:t>
            </a:r>
            <a:endParaRPr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3C22204-4E2E-177C-1FE2-02C394DD2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86" y="1258928"/>
            <a:ext cx="8722761" cy="25981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C8BDA6-B936-6C76-3978-CE5698669E5C}"/>
              </a:ext>
            </a:extLst>
          </p:cNvPr>
          <p:cNvSpPr txBox="1"/>
          <p:nvPr/>
        </p:nvSpPr>
        <p:spPr>
          <a:xfrm>
            <a:off x="2749225" y="410967"/>
            <a:ext cx="36455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33CC"/>
                </a:solidFill>
                <a:latin typeface="Montserrat Thin" panose="00000300000000000000" pitchFamily="2" charset="0"/>
              </a:rPr>
              <a:t>project</a:t>
            </a:r>
            <a:r>
              <a:rPr lang="en" sz="3600" b="1" dirty="0">
                <a:solidFill>
                  <a:srgbClr val="7030A0"/>
                </a:solidFill>
                <a:latin typeface="Montserrat Thin" panose="00000300000000000000" pitchFamily="2" charset="0"/>
              </a:rPr>
              <a:t> </a:t>
            </a:r>
            <a:r>
              <a:rPr lang="en" sz="3600" b="1" dirty="0">
                <a:solidFill>
                  <a:schemeClr val="accent4">
                    <a:lumMod val="50000"/>
                  </a:schemeClr>
                </a:solidFill>
                <a:latin typeface="Montserrat Thin" panose="00000300000000000000" pitchFamily="2" charset="0"/>
              </a:rPr>
              <a:t>pipeline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Montserrat Thin" panose="000003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061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ata preprocessing steps">
            <a:extLst>
              <a:ext uri="{FF2B5EF4-FFF2-40B4-BE49-F238E27FC236}">
                <a16:creationId xmlns:a16="http://schemas.microsoft.com/office/drawing/2014/main" id="{F4451138-3E01-6D9A-B4DB-109D9F27AE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3" t="22940" r="7336" b="8644"/>
          <a:stretch/>
        </p:blipFill>
        <p:spPr bwMode="auto">
          <a:xfrm>
            <a:off x="4132781" y="726905"/>
            <a:ext cx="4682887" cy="2059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951" name="Google Shape;38951;p58"/>
          <p:cNvSpPr txBox="1">
            <a:spLocks noGrp="1"/>
          </p:cNvSpPr>
          <p:nvPr>
            <p:ph type="title"/>
          </p:nvPr>
        </p:nvSpPr>
        <p:spPr>
          <a:xfrm>
            <a:off x="162349" y="2624175"/>
            <a:ext cx="4849125" cy="7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609600" lvl="0" algn="l" rtl="0"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Data preprocessing  visualization </a:t>
            </a:r>
          </a:p>
        </p:txBody>
      </p:sp>
      <p:sp>
        <p:nvSpPr>
          <p:cNvPr id="38952" name="Google Shape;38952;p58"/>
          <p:cNvSpPr txBox="1">
            <a:spLocks noGrp="1"/>
          </p:cNvSpPr>
          <p:nvPr>
            <p:ph type="title" idx="2"/>
          </p:nvPr>
        </p:nvSpPr>
        <p:spPr>
          <a:xfrm>
            <a:off x="713225" y="890525"/>
            <a:ext cx="3936600" cy="17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8953" name="Google Shape;38953;p58"/>
          <p:cNvSpPr txBox="1">
            <a:spLocks noGrp="1"/>
          </p:cNvSpPr>
          <p:nvPr>
            <p:ph type="subTitle" idx="1"/>
          </p:nvPr>
        </p:nvSpPr>
        <p:spPr>
          <a:xfrm>
            <a:off x="713225" y="3391575"/>
            <a:ext cx="3936600" cy="7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954" name="Google Shape;38954;p58"/>
          <p:cNvSpPr/>
          <p:nvPr/>
        </p:nvSpPr>
        <p:spPr>
          <a:xfrm>
            <a:off x="7161925" y="1874600"/>
            <a:ext cx="144400" cy="174400"/>
          </a:xfrm>
          <a:custGeom>
            <a:avLst/>
            <a:gdLst/>
            <a:ahLst/>
            <a:cxnLst/>
            <a:rect l="l" t="t" r="r" b="b"/>
            <a:pathLst>
              <a:path w="5776" h="6976" extrusionOk="0">
                <a:moveTo>
                  <a:pt x="1647" y="1"/>
                </a:moveTo>
                <a:cubicBezTo>
                  <a:pt x="1561" y="1"/>
                  <a:pt x="1496" y="25"/>
                  <a:pt x="1460" y="75"/>
                </a:cubicBezTo>
                <a:cubicBezTo>
                  <a:pt x="1338" y="227"/>
                  <a:pt x="1368" y="379"/>
                  <a:pt x="1642" y="592"/>
                </a:cubicBezTo>
                <a:cubicBezTo>
                  <a:pt x="1642" y="592"/>
                  <a:pt x="1143" y="271"/>
                  <a:pt x="813" y="271"/>
                </a:cubicBezTo>
                <a:cubicBezTo>
                  <a:pt x="713" y="271"/>
                  <a:pt x="628" y="301"/>
                  <a:pt x="578" y="379"/>
                </a:cubicBezTo>
                <a:cubicBezTo>
                  <a:pt x="396" y="714"/>
                  <a:pt x="791" y="896"/>
                  <a:pt x="1064" y="1200"/>
                </a:cubicBezTo>
                <a:cubicBezTo>
                  <a:pt x="1064" y="1200"/>
                  <a:pt x="695" y="978"/>
                  <a:pt x="419" y="978"/>
                </a:cubicBezTo>
                <a:cubicBezTo>
                  <a:pt x="300" y="978"/>
                  <a:pt x="199" y="1020"/>
                  <a:pt x="153" y="1139"/>
                </a:cubicBezTo>
                <a:cubicBezTo>
                  <a:pt x="1" y="1504"/>
                  <a:pt x="609" y="1777"/>
                  <a:pt x="1064" y="2203"/>
                </a:cubicBezTo>
                <a:cubicBezTo>
                  <a:pt x="1520" y="2628"/>
                  <a:pt x="1824" y="3419"/>
                  <a:pt x="1824" y="3419"/>
                </a:cubicBezTo>
                <a:cubicBezTo>
                  <a:pt x="1824" y="3419"/>
                  <a:pt x="1247" y="2993"/>
                  <a:pt x="912" y="2720"/>
                </a:cubicBezTo>
                <a:cubicBezTo>
                  <a:pt x="833" y="2655"/>
                  <a:pt x="758" y="2628"/>
                  <a:pt x="692" y="2628"/>
                </a:cubicBezTo>
                <a:cubicBezTo>
                  <a:pt x="479" y="2628"/>
                  <a:pt x="369" y="2913"/>
                  <a:pt x="578" y="3145"/>
                </a:cubicBezTo>
                <a:cubicBezTo>
                  <a:pt x="852" y="3449"/>
                  <a:pt x="1551" y="4239"/>
                  <a:pt x="1551" y="4239"/>
                </a:cubicBezTo>
                <a:cubicBezTo>
                  <a:pt x="1916" y="6002"/>
                  <a:pt x="3527" y="6306"/>
                  <a:pt x="3527" y="6306"/>
                </a:cubicBezTo>
                <a:lnTo>
                  <a:pt x="4074" y="6975"/>
                </a:lnTo>
                <a:lnTo>
                  <a:pt x="5776" y="5242"/>
                </a:lnTo>
                <a:lnTo>
                  <a:pt x="5168" y="4513"/>
                </a:lnTo>
                <a:cubicBezTo>
                  <a:pt x="5289" y="3419"/>
                  <a:pt x="3800" y="1929"/>
                  <a:pt x="3800" y="1929"/>
                </a:cubicBezTo>
                <a:cubicBezTo>
                  <a:pt x="3284" y="768"/>
                  <a:pt x="2132" y="1"/>
                  <a:pt x="164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55" name="Google Shape;38955;p58"/>
          <p:cNvSpPr/>
          <p:nvPr/>
        </p:nvSpPr>
        <p:spPr>
          <a:xfrm>
            <a:off x="7244000" y="1899175"/>
            <a:ext cx="59300" cy="96425"/>
          </a:xfrm>
          <a:custGeom>
            <a:avLst/>
            <a:gdLst/>
            <a:ahLst/>
            <a:cxnLst/>
            <a:rect l="l" t="t" r="r" b="b"/>
            <a:pathLst>
              <a:path w="2372" h="3857" extrusionOk="0">
                <a:moveTo>
                  <a:pt x="554" y="0"/>
                </a:moveTo>
                <a:cubicBezTo>
                  <a:pt x="402" y="0"/>
                  <a:pt x="247" y="126"/>
                  <a:pt x="213" y="430"/>
                </a:cubicBezTo>
                <a:cubicBezTo>
                  <a:pt x="92" y="916"/>
                  <a:pt x="639" y="1585"/>
                  <a:pt x="639" y="1585"/>
                </a:cubicBezTo>
                <a:cubicBezTo>
                  <a:pt x="244" y="1828"/>
                  <a:pt x="0" y="2497"/>
                  <a:pt x="0" y="2497"/>
                </a:cubicBezTo>
                <a:cubicBezTo>
                  <a:pt x="0" y="2497"/>
                  <a:pt x="954" y="3856"/>
                  <a:pt x="1568" y="3856"/>
                </a:cubicBezTo>
                <a:cubicBezTo>
                  <a:pt x="1706" y="3856"/>
                  <a:pt x="1826" y="3788"/>
                  <a:pt x="1915" y="3621"/>
                </a:cubicBezTo>
                <a:cubicBezTo>
                  <a:pt x="2371" y="2618"/>
                  <a:pt x="1672" y="1463"/>
                  <a:pt x="1429" y="1220"/>
                </a:cubicBezTo>
                <a:cubicBezTo>
                  <a:pt x="1155" y="946"/>
                  <a:pt x="973" y="521"/>
                  <a:pt x="851" y="217"/>
                </a:cubicBezTo>
                <a:cubicBezTo>
                  <a:pt x="797" y="82"/>
                  <a:pt x="677" y="0"/>
                  <a:pt x="5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56" name="Google Shape;38956;p58"/>
          <p:cNvSpPr/>
          <p:nvPr/>
        </p:nvSpPr>
        <p:spPr>
          <a:xfrm>
            <a:off x="7248550" y="1995775"/>
            <a:ext cx="546400" cy="479100"/>
          </a:xfrm>
          <a:custGeom>
            <a:avLst/>
            <a:gdLst/>
            <a:ahLst/>
            <a:cxnLst/>
            <a:rect l="l" t="t" r="r" b="b"/>
            <a:pathLst>
              <a:path w="21856" h="19164" extrusionOk="0">
                <a:moveTo>
                  <a:pt x="2250" y="0"/>
                </a:moveTo>
                <a:lnTo>
                  <a:pt x="1" y="2341"/>
                </a:lnTo>
                <a:cubicBezTo>
                  <a:pt x="1" y="2341"/>
                  <a:pt x="6414" y="10852"/>
                  <a:pt x="14135" y="16991"/>
                </a:cubicBezTo>
                <a:cubicBezTo>
                  <a:pt x="16116" y="18575"/>
                  <a:pt x="17589" y="19164"/>
                  <a:pt x="18684" y="19164"/>
                </a:cubicBezTo>
                <a:cubicBezTo>
                  <a:pt x="21855" y="19164"/>
                  <a:pt x="21855" y="14225"/>
                  <a:pt x="21855" y="14225"/>
                </a:cubicBezTo>
                <a:cubicBezTo>
                  <a:pt x="21855" y="14225"/>
                  <a:pt x="7326" y="5532"/>
                  <a:pt x="225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65" name="Google Shape;38965;p58"/>
          <p:cNvSpPr/>
          <p:nvPr/>
        </p:nvSpPr>
        <p:spPr>
          <a:xfrm>
            <a:off x="6474225" y="1827825"/>
            <a:ext cx="25" cy="90450"/>
          </a:xfrm>
          <a:custGeom>
            <a:avLst/>
            <a:gdLst/>
            <a:ahLst/>
            <a:cxnLst/>
            <a:rect l="l" t="t" r="r" b="b"/>
            <a:pathLst>
              <a:path w="1" h="3618" extrusionOk="0">
                <a:moveTo>
                  <a:pt x="1" y="1"/>
                </a:moveTo>
                <a:lnTo>
                  <a:pt x="1" y="3618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67" name="Google Shape;38967;p58"/>
          <p:cNvSpPr/>
          <p:nvPr/>
        </p:nvSpPr>
        <p:spPr>
          <a:xfrm>
            <a:off x="6018300" y="1949425"/>
            <a:ext cx="45600" cy="79050"/>
          </a:xfrm>
          <a:custGeom>
            <a:avLst/>
            <a:gdLst/>
            <a:ahLst/>
            <a:cxnLst/>
            <a:rect l="l" t="t" r="r" b="b"/>
            <a:pathLst>
              <a:path w="1824" h="3162" extrusionOk="0">
                <a:moveTo>
                  <a:pt x="0" y="0"/>
                </a:moveTo>
                <a:lnTo>
                  <a:pt x="1824" y="316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69" name="Google Shape;38969;p58"/>
          <p:cNvSpPr/>
          <p:nvPr/>
        </p:nvSpPr>
        <p:spPr>
          <a:xfrm>
            <a:off x="5684700" y="2283775"/>
            <a:ext cx="78300" cy="44850"/>
          </a:xfrm>
          <a:custGeom>
            <a:avLst/>
            <a:gdLst/>
            <a:ahLst/>
            <a:cxnLst/>
            <a:rect l="l" t="t" r="r" b="b"/>
            <a:pathLst>
              <a:path w="3132" h="1794" extrusionOk="0">
                <a:moveTo>
                  <a:pt x="0" y="0"/>
                </a:moveTo>
                <a:lnTo>
                  <a:pt x="3131" y="1794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71" name="Google Shape;38971;p58"/>
          <p:cNvSpPr/>
          <p:nvPr/>
        </p:nvSpPr>
        <p:spPr>
          <a:xfrm>
            <a:off x="5562350" y="2739700"/>
            <a:ext cx="90450" cy="25"/>
          </a:xfrm>
          <a:custGeom>
            <a:avLst/>
            <a:gdLst/>
            <a:ahLst/>
            <a:cxnLst/>
            <a:rect l="l" t="t" r="r" b="b"/>
            <a:pathLst>
              <a:path w="3618" h="1" extrusionOk="0">
                <a:moveTo>
                  <a:pt x="1" y="1"/>
                </a:moveTo>
                <a:lnTo>
                  <a:pt x="3618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73" name="Google Shape;38973;p58"/>
          <p:cNvSpPr/>
          <p:nvPr/>
        </p:nvSpPr>
        <p:spPr>
          <a:xfrm>
            <a:off x="5684700" y="3150050"/>
            <a:ext cx="78300" cy="45600"/>
          </a:xfrm>
          <a:custGeom>
            <a:avLst/>
            <a:gdLst/>
            <a:ahLst/>
            <a:cxnLst/>
            <a:rect l="l" t="t" r="r" b="b"/>
            <a:pathLst>
              <a:path w="3132" h="1824" extrusionOk="0">
                <a:moveTo>
                  <a:pt x="0" y="1824"/>
                </a:moveTo>
                <a:lnTo>
                  <a:pt x="3131" y="0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75" name="Google Shape;38975;p58"/>
          <p:cNvSpPr/>
          <p:nvPr/>
        </p:nvSpPr>
        <p:spPr>
          <a:xfrm>
            <a:off x="6018300" y="3450200"/>
            <a:ext cx="45600" cy="79050"/>
          </a:xfrm>
          <a:custGeom>
            <a:avLst/>
            <a:gdLst/>
            <a:ahLst/>
            <a:cxnLst/>
            <a:rect l="l" t="t" r="r" b="b"/>
            <a:pathLst>
              <a:path w="1824" h="3162" extrusionOk="0">
                <a:moveTo>
                  <a:pt x="0" y="3162"/>
                </a:moveTo>
                <a:lnTo>
                  <a:pt x="1824" y="0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77" name="Google Shape;38977;p58"/>
          <p:cNvSpPr/>
          <p:nvPr/>
        </p:nvSpPr>
        <p:spPr>
          <a:xfrm>
            <a:off x="6474225" y="3560375"/>
            <a:ext cx="25" cy="91225"/>
          </a:xfrm>
          <a:custGeom>
            <a:avLst/>
            <a:gdLst/>
            <a:ahLst/>
            <a:cxnLst/>
            <a:rect l="l" t="t" r="r" b="b"/>
            <a:pathLst>
              <a:path w="1" h="3649" extrusionOk="0">
                <a:moveTo>
                  <a:pt x="1" y="3648"/>
                </a:moveTo>
                <a:lnTo>
                  <a:pt x="1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79" name="Google Shape;38979;p58"/>
          <p:cNvSpPr/>
          <p:nvPr/>
        </p:nvSpPr>
        <p:spPr>
          <a:xfrm>
            <a:off x="6884575" y="3450200"/>
            <a:ext cx="45600" cy="79050"/>
          </a:xfrm>
          <a:custGeom>
            <a:avLst/>
            <a:gdLst/>
            <a:ahLst/>
            <a:cxnLst/>
            <a:rect l="l" t="t" r="r" b="b"/>
            <a:pathLst>
              <a:path w="1824" h="3162" extrusionOk="0">
                <a:moveTo>
                  <a:pt x="1824" y="3162"/>
                </a:moveTo>
                <a:lnTo>
                  <a:pt x="0" y="0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81" name="Google Shape;38981;p58"/>
          <p:cNvSpPr/>
          <p:nvPr/>
        </p:nvSpPr>
        <p:spPr>
          <a:xfrm>
            <a:off x="7185475" y="3150050"/>
            <a:ext cx="78300" cy="45600"/>
          </a:xfrm>
          <a:custGeom>
            <a:avLst/>
            <a:gdLst/>
            <a:ahLst/>
            <a:cxnLst/>
            <a:rect l="l" t="t" r="r" b="b"/>
            <a:pathLst>
              <a:path w="3132" h="1824" extrusionOk="0">
                <a:moveTo>
                  <a:pt x="3132" y="1824"/>
                </a:moveTo>
                <a:lnTo>
                  <a:pt x="1" y="0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83" name="Google Shape;38983;p58"/>
          <p:cNvSpPr/>
          <p:nvPr/>
        </p:nvSpPr>
        <p:spPr>
          <a:xfrm>
            <a:off x="7295675" y="2739700"/>
            <a:ext cx="90450" cy="25"/>
          </a:xfrm>
          <a:custGeom>
            <a:avLst/>
            <a:gdLst/>
            <a:ahLst/>
            <a:cxnLst/>
            <a:rect l="l" t="t" r="r" b="b"/>
            <a:pathLst>
              <a:path w="3618" h="1" extrusionOk="0">
                <a:moveTo>
                  <a:pt x="3617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84" name="Google Shape;38984;p58"/>
          <p:cNvSpPr/>
          <p:nvPr/>
        </p:nvSpPr>
        <p:spPr>
          <a:xfrm>
            <a:off x="7295675" y="2739700"/>
            <a:ext cx="90450" cy="25"/>
          </a:xfrm>
          <a:custGeom>
            <a:avLst/>
            <a:gdLst/>
            <a:ahLst/>
            <a:cxnLst/>
            <a:rect l="l" t="t" r="r" b="b"/>
            <a:pathLst>
              <a:path w="3618" h="1" fill="none" extrusionOk="0">
                <a:moveTo>
                  <a:pt x="3617" y="1"/>
                </a:moveTo>
                <a:lnTo>
                  <a:pt x="0" y="1"/>
                </a:lnTo>
              </a:path>
            </a:pathLst>
          </a:custGeom>
          <a:noFill/>
          <a:ln w="30400" cap="rnd" cmpd="sng">
            <a:solidFill>
              <a:srgbClr val="0100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85" name="Google Shape;38985;p58"/>
          <p:cNvSpPr/>
          <p:nvPr/>
        </p:nvSpPr>
        <p:spPr>
          <a:xfrm>
            <a:off x="7185475" y="2283775"/>
            <a:ext cx="78300" cy="44850"/>
          </a:xfrm>
          <a:custGeom>
            <a:avLst/>
            <a:gdLst/>
            <a:ahLst/>
            <a:cxnLst/>
            <a:rect l="l" t="t" r="r" b="b"/>
            <a:pathLst>
              <a:path w="3132" h="1794" extrusionOk="0">
                <a:moveTo>
                  <a:pt x="3132" y="0"/>
                </a:moveTo>
                <a:lnTo>
                  <a:pt x="1" y="1794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87" name="Google Shape;38987;p58"/>
          <p:cNvSpPr/>
          <p:nvPr/>
        </p:nvSpPr>
        <p:spPr>
          <a:xfrm>
            <a:off x="6884575" y="1949425"/>
            <a:ext cx="45600" cy="79050"/>
          </a:xfrm>
          <a:custGeom>
            <a:avLst/>
            <a:gdLst/>
            <a:ahLst/>
            <a:cxnLst/>
            <a:rect l="l" t="t" r="r" b="b"/>
            <a:pathLst>
              <a:path w="1824" h="3162" extrusionOk="0">
                <a:moveTo>
                  <a:pt x="1824" y="0"/>
                </a:moveTo>
                <a:lnTo>
                  <a:pt x="0" y="316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97" name="Google Shape;38997;p58"/>
          <p:cNvSpPr/>
          <p:nvPr/>
        </p:nvSpPr>
        <p:spPr>
          <a:xfrm>
            <a:off x="7367850" y="4159925"/>
            <a:ext cx="215075" cy="117825"/>
          </a:xfrm>
          <a:custGeom>
            <a:avLst/>
            <a:gdLst/>
            <a:ahLst/>
            <a:cxnLst/>
            <a:rect l="l" t="t" r="r" b="b"/>
            <a:pathLst>
              <a:path w="8603" h="4713" extrusionOk="0">
                <a:moveTo>
                  <a:pt x="4986" y="1"/>
                </a:moveTo>
                <a:lnTo>
                  <a:pt x="4682" y="2250"/>
                </a:lnTo>
                <a:lnTo>
                  <a:pt x="1" y="4712"/>
                </a:lnTo>
                <a:lnTo>
                  <a:pt x="8603" y="4712"/>
                </a:lnTo>
                <a:lnTo>
                  <a:pt x="836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98" name="Google Shape;38998;p58"/>
          <p:cNvSpPr/>
          <p:nvPr/>
        </p:nvSpPr>
        <p:spPr>
          <a:xfrm>
            <a:off x="8057075" y="4069500"/>
            <a:ext cx="172525" cy="202175"/>
          </a:xfrm>
          <a:custGeom>
            <a:avLst/>
            <a:gdLst/>
            <a:ahLst/>
            <a:cxnLst/>
            <a:rect l="l" t="t" r="r" b="b"/>
            <a:pathLst>
              <a:path w="6901" h="8087" extrusionOk="0">
                <a:moveTo>
                  <a:pt x="4712" y="1"/>
                </a:moveTo>
                <a:lnTo>
                  <a:pt x="1733" y="1794"/>
                </a:lnTo>
                <a:lnTo>
                  <a:pt x="2524" y="3770"/>
                </a:lnTo>
                <a:lnTo>
                  <a:pt x="1" y="8086"/>
                </a:lnTo>
                <a:lnTo>
                  <a:pt x="6901" y="3983"/>
                </a:lnTo>
                <a:lnTo>
                  <a:pt x="471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99" name="Google Shape;38999;p58"/>
          <p:cNvSpPr/>
          <p:nvPr/>
        </p:nvSpPr>
        <p:spPr>
          <a:xfrm>
            <a:off x="7435500" y="3020100"/>
            <a:ext cx="745475" cy="1143650"/>
          </a:xfrm>
          <a:custGeom>
            <a:avLst/>
            <a:gdLst/>
            <a:ahLst/>
            <a:cxnLst/>
            <a:rect l="l" t="t" r="r" b="b"/>
            <a:pathLst>
              <a:path w="29819" h="45746" extrusionOk="0">
                <a:moveTo>
                  <a:pt x="22007" y="1"/>
                </a:moveTo>
                <a:lnTo>
                  <a:pt x="6626" y="335"/>
                </a:lnTo>
                <a:cubicBezTo>
                  <a:pt x="3344" y="10578"/>
                  <a:pt x="0" y="23375"/>
                  <a:pt x="1915" y="45746"/>
                </a:cubicBezTo>
                <a:lnTo>
                  <a:pt x="5866" y="45746"/>
                </a:lnTo>
                <a:cubicBezTo>
                  <a:pt x="5866" y="45746"/>
                  <a:pt x="5562" y="33314"/>
                  <a:pt x="7629" y="25989"/>
                </a:cubicBezTo>
                <a:cubicBezTo>
                  <a:pt x="9727" y="18663"/>
                  <a:pt x="14164" y="8937"/>
                  <a:pt x="14164" y="8937"/>
                </a:cubicBezTo>
                <a:cubicBezTo>
                  <a:pt x="14164" y="8937"/>
                  <a:pt x="17022" y="32585"/>
                  <a:pt x="26384" y="44135"/>
                </a:cubicBezTo>
                <a:lnTo>
                  <a:pt x="29818" y="42220"/>
                </a:lnTo>
                <a:cubicBezTo>
                  <a:pt x="29818" y="42220"/>
                  <a:pt x="24165" y="22068"/>
                  <a:pt x="2200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00" name="Google Shape;39000;p58"/>
          <p:cNvSpPr/>
          <p:nvPr/>
        </p:nvSpPr>
        <p:spPr>
          <a:xfrm>
            <a:off x="7546425" y="1999775"/>
            <a:ext cx="326775" cy="294650"/>
          </a:xfrm>
          <a:custGeom>
            <a:avLst/>
            <a:gdLst/>
            <a:ahLst/>
            <a:cxnLst/>
            <a:rect l="l" t="t" r="r" b="b"/>
            <a:pathLst>
              <a:path w="13071" h="11786" extrusionOk="0">
                <a:moveTo>
                  <a:pt x="4393" y="1"/>
                </a:moveTo>
                <a:cubicBezTo>
                  <a:pt x="3995" y="1"/>
                  <a:pt x="3564" y="44"/>
                  <a:pt x="3101" y="144"/>
                </a:cubicBezTo>
                <a:cubicBezTo>
                  <a:pt x="1" y="813"/>
                  <a:pt x="366" y="4825"/>
                  <a:pt x="2524" y="5616"/>
                </a:cubicBezTo>
                <a:cubicBezTo>
                  <a:pt x="4651" y="6436"/>
                  <a:pt x="6171" y="7591"/>
                  <a:pt x="6171" y="7591"/>
                </a:cubicBezTo>
                <a:lnTo>
                  <a:pt x="8968" y="11786"/>
                </a:lnTo>
                <a:cubicBezTo>
                  <a:pt x="11308" y="10631"/>
                  <a:pt x="10700" y="9202"/>
                  <a:pt x="11399" y="8017"/>
                </a:cubicBezTo>
                <a:cubicBezTo>
                  <a:pt x="12159" y="6831"/>
                  <a:pt x="13071" y="3609"/>
                  <a:pt x="11642" y="2059"/>
                </a:cubicBezTo>
                <a:cubicBezTo>
                  <a:pt x="10976" y="1320"/>
                  <a:pt x="10082" y="1127"/>
                  <a:pt x="9328" y="1127"/>
                </a:cubicBezTo>
                <a:cubicBezTo>
                  <a:pt x="8501" y="1127"/>
                  <a:pt x="7843" y="1360"/>
                  <a:pt x="7843" y="1360"/>
                </a:cubicBezTo>
                <a:cubicBezTo>
                  <a:pt x="7843" y="1360"/>
                  <a:pt x="6637" y="1"/>
                  <a:pt x="439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01" name="Google Shape;39001;p58"/>
          <p:cNvSpPr/>
          <p:nvPr/>
        </p:nvSpPr>
        <p:spPr>
          <a:xfrm>
            <a:off x="7583675" y="2115075"/>
            <a:ext cx="228825" cy="263050"/>
          </a:xfrm>
          <a:custGeom>
            <a:avLst/>
            <a:gdLst/>
            <a:ahLst/>
            <a:cxnLst/>
            <a:rect l="l" t="t" r="r" b="b"/>
            <a:pathLst>
              <a:path w="9153" h="10522" extrusionOk="0">
                <a:moveTo>
                  <a:pt x="1398" y="0"/>
                </a:moveTo>
                <a:cubicBezTo>
                  <a:pt x="1064" y="1611"/>
                  <a:pt x="0" y="3557"/>
                  <a:pt x="0" y="3557"/>
                </a:cubicBezTo>
                <a:cubicBezTo>
                  <a:pt x="335" y="3800"/>
                  <a:pt x="851" y="3982"/>
                  <a:pt x="851" y="3982"/>
                </a:cubicBezTo>
                <a:cubicBezTo>
                  <a:pt x="677" y="6861"/>
                  <a:pt x="2677" y="7267"/>
                  <a:pt x="3821" y="7267"/>
                </a:cubicBezTo>
                <a:cubicBezTo>
                  <a:pt x="4272" y="7267"/>
                  <a:pt x="4590" y="7204"/>
                  <a:pt x="4590" y="7204"/>
                </a:cubicBezTo>
                <a:lnTo>
                  <a:pt x="4894" y="10335"/>
                </a:lnTo>
                <a:cubicBezTo>
                  <a:pt x="5240" y="10472"/>
                  <a:pt x="5613" y="10521"/>
                  <a:pt x="5976" y="10521"/>
                </a:cubicBezTo>
                <a:cubicBezTo>
                  <a:pt x="6931" y="10521"/>
                  <a:pt x="7816" y="10179"/>
                  <a:pt x="7949" y="10179"/>
                </a:cubicBezTo>
                <a:cubicBezTo>
                  <a:pt x="7956" y="10179"/>
                  <a:pt x="7961" y="10181"/>
                  <a:pt x="7964" y="10183"/>
                </a:cubicBezTo>
                <a:lnTo>
                  <a:pt x="7082" y="3587"/>
                </a:lnTo>
                <a:lnTo>
                  <a:pt x="7082" y="3587"/>
                </a:lnTo>
                <a:cubicBezTo>
                  <a:pt x="7155" y="3600"/>
                  <a:pt x="7224" y="3606"/>
                  <a:pt x="7292" y="3606"/>
                </a:cubicBezTo>
                <a:cubicBezTo>
                  <a:pt x="8817" y="3606"/>
                  <a:pt x="9152" y="454"/>
                  <a:pt x="7842" y="396"/>
                </a:cubicBezTo>
                <a:cubicBezTo>
                  <a:pt x="7808" y="394"/>
                  <a:pt x="7775" y="393"/>
                  <a:pt x="7743" y="393"/>
                </a:cubicBezTo>
                <a:cubicBezTo>
                  <a:pt x="6492" y="393"/>
                  <a:pt x="6832" y="1529"/>
                  <a:pt x="6535" y="1855"/>
                </a:cubicBezTo>
                <a:cubicBezTo>
                  <a:pt x="6440" y="1959"/>
                  <a:pt x="6348" y="2011"/>
                  <a:pt x="6260" y="2011"/>
                </a:cubicBezTo>
                <a:cubicBezTo>
                  <a:pt x="6069" y="2011"/>
                  <a:pt x="5901" y="1766"/>
                  <a:pt x="5775" y="1307"/>
                </a:cubicBezTo>
                <a:cubicBezTo>
                  <a:pt x="5660" y="902"/>
                  <a:pt x="5372" y="669"/>
                  <a:pt x="4844" y="669"/>
                </a:cubicBezTo>
                <a:cubicBezTo>
                  <a:pt x="4539" y="669"/>
                  <a:pt x="4155" y="746"/>
                  <a:pt x="3678" y="912"/>
                </a:cubicBezTo>
                <a:cubicBezTo>
                  <a:pt x="3496" y="977"/>
                  <a:pt x="3319" y="1005"/>
                  <a:pt x="3150" y="1005"/>
                </a:cubicBezTo>
                <a:cubicBezTo>
                  <a:pt x="2135" y="1005"/>
                  <a:pt x="1398" y="0"/>
                  <a:pt x="139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02" name="Google Shape;39002;p58"/>
          <p:cNvSpPr/>
          <p:nvPr/>
        </p:nvSpPr>
        <p:spPr>
          <a:xfrm>
            <a:off x="6986400" y="2792900"/>
            <a:ext cx="164925" cy="95050"/>
          </a:xfrm>
          <a:custGeom>
            <a:avLst/>
            <a:gdLst/>
            <a:ahLst/>
            <a:cxnLst/>
            <a:rect l="l" t="t" r="r" b="b"/>
            <a:pathLst>
              <a:path w="6597" h="3802" extrusionOk="0">
                <a:moveTo>
                  <a:pt x="5046" y="0"/>
                </a:moveTo>
                <a:cubicBezTo>
                  <a:pt x="4282" y="364"/>
                  <a:pt x="3671" y="477"/>
                  <a:pt x="3179" y="477"/>
                </a:cubicBezTo>
                <a:cubicBezTo>
                  <a:pt x="2849" y="477"/>
                  <a:pt x="2573" y="426"/>
                  <a:pt x="2341" y="365"/>
                </a:cubicBezTo>
                <a:cubicBezTo>
                  <a:pt x="2057" y="302"/>
                  <a:pt x="1732" y="247"/>
                  <a:pt x="1468" y="247"/>
                </a:cubicBezTo>
                <a:cubicBezTo>
                  <a:pt x="1224" y="247"/>
                  <a:pt x="1031" y="294"/>
                  <a:pt x="973" y="426"/>
                </a:cubicBezTo>
                <a:cubicBezTo>
                  <a:pt x="882" y="669"/>
                  <a:pt x="1277" y="1003"/>
                  <a:pt x="1672" y="1064"/>
                </a:cubicBezTo>
                <a:cubicBezTo>
                  <a:pt x="2098" y="1095"/>
                  <a:pt x="2401" y="1520"/>
                  <a:pt x="1672" y="1702"/>
                </a:cubicBezTo>
                <a:cubicBezTo>
                  <a:pt x="1216" y="1824"/>
                  <a:pt x="639" y="1976"/>
                  <a:pt x="304" y="2037"/>
                </a:cubicBezTo>
                <a:cubicBezTo>
                  <a:pt x="122" y="2098"/>
                  <a:pt x="0" y="2250"/>
                  <a:pt x="31" y="2432"/>
                </a:cubicBezTo>
                <a:cubicBezTo>
                  <a:pt x="61" y="2584"/>
                  <a:pt x="183" y="2706"/>
                  <a:pt x="335" y="2736"/>
                </a:cubicBezTo>
                <a:cubicBezTo>
                  <a:pt x="730" y="2766"/>
                  <a:pt x="1094" y="2766"/>
                  <a:pt x="1094" y="2766"/>
                </a:cubicBezTo>
                <a:cubicBezTo>
                  <a:pt x="1398" y="3374"/>
                  <a:pt x="1885" y="3374"/>
                  <a:pt x="1885" y="3374"/>
                </a:cubicBezTo>
                <a:cubicBezTo>
                  <a:pt x="1885" y="3374"/>
                  <a:pt x="2022" y="3802"/>
                  <a:pt x="2687" y="3802"/>
                </a:cubicBezTo>
                <a:cubicBezTo>
                  <a:pt x="2960" y="3802"/>
                  <a:pt x="3322" y="3730"/>
                  <a:pt x="3800" y="3526"/>
                </a:cubicBezTo>
                <a:cubicBezTo>
                  <a:pt x="5228" y="2918"/>
                  <a:pt x="6596" y="2006"/>
                  <a:pt x="6596" y="2006"/>
                </a:cubicBezTo>
                <a:lnTo>
                  <a:pt x="50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03" name="Google Shape;39003;p58"/>
          <p:cNvSpPr/>
          <p:nvPr/>
        </p:nvSpPr>
        <p:spPr>
          <a:xfrm>
            <a:off x="7104925" y="2327300"/>
            <a:ext cx="955975" cy="718625"/>
          </a:xfrm>
          <a:custGeom>
            <a:avLst/>
            <a:gdLst/>
            <a:ahLst/>
            <a:cxnLst/>
            <a:rect l="l" t="t" r="r" b="b"/>
            <a:pathLst>
              <a:path w="38239" h="28745" extrusionOk="0">
                <a:moveTo>
                  <a:pt x="25852" y="1"/>
                </a:moveTo>
                <a:cubicBezTo>
                  <a:pt x="18510" y="1"/>
                  <a:pt x="14406" y="7201"/>
                  <a:pt x="10396" y="10995"/>
                </a:cubicBezTo>
                <a:cubicBezTo>
                  <a:pt x="7904" y="13305"/>
                  <a:pt x="1" y="18624"/>
                  <a:pt x="1" y="18624"/>
                </a:cubicBezTo>
                <a:lnTo>
                  <a:pt x="1308" y="21481"/>
                </a:lnTo>
                <a:cubicBezTo>
                  <a:pt x="1308" y="21481"/>
                  <a:pt x="12129" y="18351"/>
                  <a:pt x="19150" y="9840"/>
                </a:cubicBezTo>
                <a:lnTo>
                  <a:pt x="19880" y="28017"/>
                </a:lnTo>
                <a:cubicBezTo>
                  <a:pt x="19880" y="28017"/>
                  <a:pt x="22862" y="28744"/>
                  <a:pt x="27051" y="28744"/>
                </a:cubicBezTo>
                <a:cubicBezTo>
                  <a:pt x="29495" y="28744"/>
                  <a:pt x="32348" y="28496"/>
                  <a:pt x="35260" y="27713"/>
                </a:cubicBezTo>
                <a:cubicBezTo>
                  <a:pt x="35260" y="27713"/>
                  <a:pt x="38239" y="2697"/>
                  <a:pt x="28877" y="387"/>
                </a:cubicBezTo>
                <a:cubicBezTo>
                  <a:pt x="27810" y="122"/>
                  <a:pt x="26803" y="1"/>
                  <a:pt x="2585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81" name="Google Shape;39181;p63"/>
          <p:cNvSpPr/>
          <p:nvPr/>
        </p:nvSpPr>
        <p:spPr>
          <a:xfrm flipH="1">
            <a:off x="1515275" y="2752100"/>
            <a:ext cx="542575" cy="1280450"/>
          </a:xfrm>
          <a:custGeom>
            <a:avLst/>
            <a:gdLst/>
            <a:ahLst/>
            <a:cxnLst/>
            <a:rect l="l" t="t" r="r" b="b"/>
            <a:pathLst>
              <a:path w="21703" h="51218" extrusionOk="0">
                <a:moveTo>
                  <a:pt x="11064" y="0"/>
                </a:moveTo>
                <a:lnTo>
                  <a:pt x="11064" y="0"/>
                </a:lnTo>
                <a:cubicBezTo>
                  <a:pt x="9210" y="2766"/>
                  <a:pt x="0" y="22676"/>
                  <a:pt x="0" y="22676"/>
                </a:cubicBezTo>
                <a:cubicBezTo>
                  <a:pt x="0" y="22676"/>
                  <a:pt x="5380" y="42372"/>
                  <a:pt x="7386" y="51217"/>
                </a:cubicBezTo>
                <a:lnTo>
                  <a:pt x="21703" y="40579"/>
                </a:lnTo>
                <a:cubicBezTo>
                  <a:pt x="12280" y="31065"/>
                  <a:pt x="8785" y="21824"/>
                  <a:pt x="8785" y="21824"/>
                </a:cubicBezTo>
                <a:cubicBezTo>
                  <a:pt x="17447" y="6445"/>
                  <a:pt x="11065" y="1"/>
                  <a:pt x="1106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82" name="Google Shape;39182;p63"/>
          <p:cNvSpPr/>
          <p:nvPr/>
        </p:nvSpPr>
        <p:spPr>
          <a:xfrm flipH="1">
            <a:off x="1672575" y="2717900"/>
            <a:ext cx="571450" cy="1277400"/>
          </a:xfrm>
          <a:custGeom>
            <a:avLst/>
            <a:gdLst/>
            <a:ahLst/>
            <a:cxnLst/>
            <a:rect l="l" t="t" r="r" b="b"/>
            <a:pathLst>
              <a:path w="22858" h="51096" extrusionOk="0">
                <a:moveTo>
                  <a:pt x="6201" y="1"/>
                </a:moveTo>
                <a:cubicBezTo>
                  <a:pt x="4833" y="3040"/>
                  <a:pt x="0" y="23892"/>
                  <a:pt x="0" y="23892"/>
                </a:cubicBezTo>
                <a:cubicBezTo>
                  <a:pt x="0" y="23892"/>
                  <a:pt x="7295" y="42767"/>
                  <a:pt x="10730" y="51096"/>
                </a:cubicBezTo>
                <a:lnTo>
                  <a:pt x="22858" y="39424"/>
                </a:lnTo>
                <a:cubicBezTo>
                  <a:pt x="12432" y="31794"/>
                  <a:pt x="7903" y="21217"/>
                  <a:pt x="7903" y="21217"/>
                </a:cubicBezTo>
                <a:cubicBezTo>
                  <a:pt x="15289" y="1368"/>
                  <a:pt x="6201" y="1"/>
                  <a:pt x="620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83" name="Google Shape;39183;p63"/>
          <p:cNvGrpSpPr/>
          <p:nvPr/>
        </p:nvGrpSpPr>
        <p:grpSpPr>
          <a:xfrm>
            <a:off x="1127725" y="1758475"/>
            <a:ext cx="1247000" cy="1632900"/>
            <a:chOff x="1127725" y="1758475"/>
            <a:chExt cx="1247000" cy="1632900"/>
          </a:xfrm>
        </p:grpSpPr>
        <p:sp>
          <p:nvSpPr>
            <p:cNvPr id="39184" name="Google Shape;39184;p63"/>
            <p:cNvSpPr/>
            <p:nvPr/>
          </p:nvSpPr>
          <p:spPr>
            <a:xfrm flipH="1">
              <a:off x="1397475" y="3054525"/>
              <a:ext cx="977250" cy="336850"/>
            </a:xfrm>
            <a:custGeom>
              <a:avLst/>
              <a:gdLst/>
              <a:ahLst/>
              <a:cxnLst/>
              <a:rect l="l" t="t" r="r" b="b"/>
              <a:pathLst>
                <a:path w="39090" h="13474" extrusionOk="0">
                  <a:moveTo>
                    <a:pt x="1277" y="1"/>
                  </a:moveTo>
                  <a:lnTo>
                    <a:pt x="183" y="5290"/>
                  </a:lnTo>
                  <a:cubicBezTo>
                    <a:pt x="0" y="6293"/>
                    <a:pt x="8268" y="8816"/>
                    <a:pt x="18724" y="11004"/>
                  </a:cubicBezTo>
                  <a:cubicBezTo>
                    <a:pt x="26311" y="12552"/>
                    <a:pt x="32964" y="13473"/>
                    <a:pt x="36095" y="13473"/>
                  </a:cubicBezTo>
                  <a:cubicBezTo>
                    <a:pt x="37267" y="13473"/>
                    <a:pt x="37945" y="13344"/>
                    <a:pt x="37995" y="13071"/>
                  </a:cubicBezTo>
                  <a:lnTo>
                    <a:pt x="39089" y="7813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5" name="Google Shape;39185;p63"/>
            <p:cNvSpPr/>
            <p:nvPr/>
          </p:nvSpPr>
          <p:spPr>
            <a:xfrm flipH="1">
              <a:off x="1392175" y="3044500"/>
              <a:ext cx="955200" cy="214625"/>
            </a:xfrm>
            <a:custGeom>
              <a:avLst/>
              <a:gdLst/>
              <a:ahLst/>
              <a:cxnLst/>
              <a:rect l="l" t="t" r="r" b="b"/>
              <a:pathLst>
                <a:path w="38208" h="8585" extrusionOk="0">
                  <a:moveTo>
                    <a:pt x="2087" y="1"/>
                  </a:moveTo>
                  <a:cubicBezTo>
                    <a:pt x="920" y="1"/>
                    <a:pt x="241" y="129"/>
                    <a:pt x="183" y="402"/>
                  </a:cubicBezTo>
                  <a:cubicBezTo>
                    <a:pt x="0" y="1375"/>
                    <a:pt x="8298" y="3928"/>
                    <a:pt x="18724" y="6086"/>
                  </a:cubicBezTo>
                  <a:cubicBezTo>
                    <a:pt x="26318" y="7658"/>
                    <a:pt x="32960" y="8585"/>
                    <a:pt x="36091" y="8585"/>
                  </a:cubicBezTo>
                  <a:cubicBezTo>
                    <a:pt x="37258" y="8585"/>
                    <a:pt x="37937" y="8456"/>
                    <a:pt x="37995" y="8183"/>
                  </a:cubicBezTo>
                  <a:cubicBezTo>
                    <a:pt x="38208" y="7211"/>
                    <a:pt x="29910" y="4657"/>
                    <a:pt x="19454" y="2499"/>
                  </a:cubicBezTo>
                  <a:cubicBezTo>
                    <a:pt x="11860" y="927"/>
                    <a:pt x="5218" y="1"/>
                    <a:pt x="20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6" name="Google Shape;39186;p63"/>
            <p:cNvSpPr/>
            <p:nvPr/>
          </p:nvSpPr>
          <p:spPr>
            <a:xfrm flipH="1">
              <a:off x="1319225" y="1933700"/>
              <a:ext cx="866300" cy="1278275"/>
            </a:xfrm>
            <a:custGeom>
              <a:avLst/>
              <a:gdLst/>
              <a:ahLst/>
              <a:cxnLst/>
              <a:rect l="l" t="t" r="r" b="b"/>
              <a:pathLst>
                <a:path w="34652" h="51131" extrusionOk="0">
                  <a:moveTo>
                    <a:pt x="9636" y="0"/>
                  </a:moveTo>
                  <a:lnTo>
                    <a:pt x="8694" y="15472"/>
                  </a:lnTo>
                  <a:cubicBezTo>
                    <a:pt x="8542" y="17782"/>
                    <a:pt x="10487" y="20122"/>
                    <a:pt x="12554" y="21551"/>
                  </a:cubicBezTo>
                  <a:cubicBezTo>
                    <a:pt x="13557" y="22250"/>
                    <a:pt x="14074" y="23466"/>
                    <a:pt x="13831" y="24682"/>
                  </a:cubicBezTo>
                  <a:lnTo>
                    <a:pt x="13770" y="24773"/>
                  </a:lnTo>
                  <a:cubicBezTo>
                    <a:pt x="13527" y="25989"/>
                    <a:pt x="12615" y="26901"/>
                    <a:pt x="11399" y="27144"/>
                  </a:cubicBezTo>
                  <a:cubicBezTo>
                    <a:pt x="8876" y="27630"/>
                    <a:pt x="6171" y="28998"/>
                    <a:pt x="5411" y="31156"/>
                  </a:cubicBezTo>
                  <a:lnTo>
                    <a:pt x="153" y="45715"/>
                  </a:lnTo>
                  <a:cubicBezTo>
                    <a:pt x="1" y="46354"/>
                    <a:pt x="5502" y="48086"/>
                    <a:pt x="12372" y="49484"/>
                  </a:cubicBezTo>
                  <a:cubicBezTo>
                    <a:pt x="17472" y="50513"/>
                    <a:pt x="21897" y="51131"/>
                    <a:pt x="23927" y="51131"/>
                  </a:cubicBezTo>
                  <a:cubicBezTo>
                    <a:pt x="24655" y="51131"/>
                    <a:pt x="25075" y="51051"/>
                    <a:pt x="25108" y="50883"/>
                  </a:cubicBezTo>
                  <a:lnTo>
                    <a:pt x="26050" y="35411"/>
                  </a:lnTo>
                  <a:cubicBezTo>
                    <a:pt x="26232" y="33101"/>
                    <a:pt x="24317" y="30791"/>
                    <a:pt x="22220" y="29332"/>
                  </a:cubicBezTo>
                  <a:cubicBezTo>
                    <a:pt x="21217" y="28663"/>
                    <a:pt x="20700" y="27448"/>
                    <a:pt x="20974" y="26232"/>
                  </a:cubicBezTo>
                  <a:lnTo>
                    <a:pt x="21004" y="26110"/>
                  </a:lnTo>
                  <a:cubicBezTo>
                    <a:pt x="21278" y="24894"/>
                    <a:pt x="22190" y="23983"/>
                    <a:pt x="23405" y="23770"/>
                  </a:cubicBezTo>
                  <a:cubicBezTo>
                    <a:pt x="25898" y="23253"/>
                    <a:pt x="28603" y="21885"/>
                    <a:pt x="29363" y="19727"/>
                  </a:cubicBezTo>
                  <a:lnTo>
                    <a:pt x="34652" y="5168"/>
                  </a:lnTo>
                  <a:lnTo>
                    <a:pt x="9636" y="0"/>
                  </a:lnTo>
                  <a:close/>
                </a:path>
              </a:pathLst>
            </a:custGeom>
            <a:solidFill>
              <a:schemeClr val="accent1">
                <a:alpha val="34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7" name="Google Shape;39187;p63"/>
            <p:cNvSpPr/>
            <p:nvPr/>
          </p:nvSpPr>
          <p:spPr>
            <a:xfrm flipH="1">
              <a:off x="1986400" y="1895700"/>
              <a:ext cx="316900" cy="1189925"/>
            </a:xfrm>
            <a:custGeom>
              <a:avLst/>
              <a:gdLst/>
              <a:ahLst/>
              <a:cxnLst/>
              <a:rect l="l" t="t" r="r" b="b"/>
              <a:pathLst>
                <a:path w="12676" h="47597" extrusionOk="0">
                  <a:moveTo>
                    <a:pt x="9666" y="1"/>
                  </a:moveTo>
                  <a:lnTo>
                    <a:pt x="31" y="46658"/>
                  </a:lnTo>
                  <a:cubicBezTo>
                    <a:pt x="0" y="46962"/>
                    <a:pt x="608" y="47327"/>
                    <a:pt x="1429" y="47509"/>
                  </a:cubicBezTo>
                  <a:cubicBezTo>
                    <a:pt x="1713" y="47570"/>
                    <a:pt x="1980" y="47597"/>
                    <a:pt x="2213" y="47597"/>
                  </a:cubicBezTo>
                  <a:cubicBezTo>
                    <a:pt x="2679" y="47597"/>
                    <a:pt x="3010" y="47489"/>
                    <a:pt x="3070" y="47327"/>
                  </a:cubicBezTo>
                  <a:lnTo>
                    <a:pt x="12675" y="609"/>
                  </a:lnTo>
                  <a:lnTo>
                    <a:pt x="96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8" name="Google Shape;39188;p63"/>
            <p:cNvSpPr/>
            <p:nvPr/>
          </p:nvSpPr>
          <p:spPr>
            <a:xfrm flipH="1">
              <a:off x="1199150" y="2059075"/>
              <a:ext cx="316900" cy="1189150"/>
            </a:xfrm>
            <a:custGeom>
              <a:avLst/>
              <a:gdLst/>
              <a:ahLst/>
              <a:cxnLst/>
              <a:rect l="l" t="t" r="r" b="b"/>
              <a:pathLst>
                <a:path w="12676" h="47566" extrusionOk="0">
                  <a:moveTo>
                    <a:pt x="9697" y="1"/>
                  </a:moveTo>
                  <a:lnTo>
                    <a:pt x="31" y="46628"/>
                  </a:lnTo>
                  <a:cubicBezTo>
                    <a:pt x="0" y="46931"/>
                    <a:pt x="608" y="47266"/>
                    <a:pt x="1429" y="47479"/>
                  </a:cubicBezTo>
                  <a:cubicBezTo>
                    <a:pt x="1707" y="47538"/>
                    <a:pt x="1972" y="47565"/>
                    <a:pt x="2205" y="47565"/>
                  </a:cubicBezTo>
                  <a:cubicBezTo>
                    <a:pt x="2685" y="47565"/>
                    <a:pt x="3029" y="47450"/>
                    <a:pt x="3070" y="47266"/>
                  </a:cubicBezTo>
                  <a:lnTo>
                    <a:pt x="12675" y="609"/>
                  </a:lnTo>
                  <a:lnTo>
                    <a:pt x="96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9" name="Google Shape;39189;p63"/>
            <p:cNvSpPr/>
            <p:nvPr/>
          </p:nvSpPr>
          <p:spPr>
            <a:xfrm flipH="1">
              <a:off x="1132275" y="1768800"/>
              <a:ext cx="977250" cy="336375"/>
            </a:xfrm>
            <a:custGeom>
              <a:avLst/>
              <a:gdLst/>
              <a:ahLst/>
              <a:cxnLst/>
              <a:rect l="l" t="t" r="r" b="b"/>
              <a:pathLst>
                <a:path w="39090" h="13455" extrusionOk="0">
                  <a:moveTo>
                    <a:pt x="1277" y="1"/>
                  </a:moveTo>
                  <a:lnTo>
                    <a:pt x="183" y="5289"/>
                  </a:lnTo>
                  <a:cubicBezTo>
                    <a:pt x="0" y="6262"/>
                    <a:pt x="8268" y="8815"/>
                    <a:pt x="18724" y="10973"/>
                  </a:cubicBezTo>
                  <a:cubicBezTo>
                    <a:pt x="26338" y="12532"/>
                    <a:pt x="33022" y="13454"/>
                    <a:pt x="36137" y="13454"/>
                  </a:cubicBezTo>
                  <a:cubicBezTo>
                    <a:pt x="37276" y="13454"/>
                    <a:pt x="37938" y="13331"/>
                    <a:pt x="37995" y="13071"/>
                  </a:cubicBezTo>
                  <a:lnTo>
                    <a:pt x="39089" y="7782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0" name="Google Shape;39190;p63"/>
            <p:cNvSpPr/>
            <p:nvPr/>
          </p:nvSpPr>
          <p:spPr>
            <a:xfrm flipH="1">
              <a:off x="1127725" y="1758475"/>
              <a:ext cx="955200" cy="214775"/>
            </a:xfrm>
            <a:custGeom>
              <a:avLst/>
              <a:gdLst/>
              <a:ahLst/>
              <a:cxnLst/>
              <a:rect l="l" t="t" r="r" b="b"/>
              <a:pathLst>
                <a:path w="38208" h="8591" extrusionOk="0">
                  <a:moveTo>
                    <a:pt x="2027" y="0"/>
                  </a:moveTo>
                  <a:cubicBezTo>
                    <a:pt x="896" y="0"/>
                    <a:pt x="239" y="124"/>
                    <a:pt x="183" y="383"/>
                  </a:cubicBezTo>
                  <a:cubicBezTo>
                    <a:pt x="0" y="1386"/>
                    <a:pt x="8298" y="3939"/>
                    <a:pt x="18724" y="6067"/>
                  </a:cubicBezTo>
                  <a:cubicBezTo>
                    <a:pt x="26375" y="7646"/>
                    <a:pt x="33050" y="8591"/>
                    <a:pt x="36152" y="8591"/>
                  </a:cubicBezTo>
                  <a:cubicBezTo>
                    <a:pt x="37289" y="8591"/>
                    <a:pt x="37946" y="8464"/>
                    <a:pt x="37995" y="8195"/>
                  </a:cubicBezTo>
                  <a:cubicBezTo>
                    <a:pt x="38208" y="7222"/>
                    <a:pt x="29910" y="4669"/>
                    <a:pt x="19453" y="2511"/>
                  </a:cubicBezTo>
                  <a:cubicBezTo>
                    <a:pt x="11811" y="929"/>
                    <a:pt x="5132" y="0"/>
                    <a:pt x="20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1" name="Google Shape;39191;p63"/>
            <p:cNvSpPr/>
            <p:nvPr/>
          </p:nvSpPr>
          <p:spPr>
            <a:xfrm flipH="1">
              <a:off x="1928650" y="2245250"/>
              <a:ext cx="4575" cy="82100"/>
            </a:xfrm>
            <a:custGeom>
              <a:avLst/>
              <a:gdLst/>
              <a:ahLst/>
              <a:cxnLst/>
              <a:rect l="l" t="t" r="r" b="b"/>
              <a:pathLst>
                <a:path w="183" h="3284" fill="none" extrusionOk="0">
                  <a:moveTo>
                    <a:pt x="183" y="1"/>
                  </a:moveTo>
                  <a:lnTo>
                    <a:pt x="0" y="3283"/>
                  </a:lnTo>
                </a:path>
              </a:pathLst>
            </a:custGeom>
            <a:solidFill>
              <a:schemeClr val="accent4"/>
            </a:solidFill>
            <a:ln w="38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2" name="Google Shape;39192;p63"/>
            <p:cNvSpPr/>
            <p:nvPr/>
          </p:nvSpPr>
          <p:spPr>
            <a:xfrm flipH="1">
              <a:off x="1914200" y="2011975"/>
              <a:ext cx="11425" cy="179350"/>
            </a:xfrm>
            <a:custGeom>
              <a:avLst/>
              <a:gdLst/>
              <a:ahLst/>
              <a:cxnLst/>
              <a:rect l="l" t="t" r="r" b="b"/>
              <a:pathLst>
                <a:path w="457" h="7174" fill="none" extrusionOk="0">
                  <a:moveTo>
                    <a:pt x="456" y="0"/>
                  </a:moveTo>
                  <a:lnTo>
                    <a:pt x="0" y="7174"/>
                  </a:lnTo>
                </a:path>
              </a:pathLst>
            </a:custGeom>
            <a:solidFill>
              <a:schemeClr val="accent4"/>
            </a:solidFill>
            <a:ln w="38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3" name="Google Shape;39193;p63"/>
            <p:cNvSpPr/>
            <p:nvPr/>
          </p:nvSpPr>
          <p:spPr>
            <a:xfrm flipH="1">
              <a:off x="2084425" y="2932950"/>
              <a:ext cx="32700" cy="85900"/>
            </a:xfrm>
            <a:custGeom>
              <a:avLst/>
              <a:gdLst/>
              <a:ahLst/>
              <a:cxnLst/>
              <a:rect l="l" t="t" r="r" b="b"/>
              <a:pathLst>
                <a:path w="1308" h="3436" fill="none" extrusionOk="0">
                  <a:moveTo>
                    <a:pt x="1307" y="1"/>
                  </a:moveTo>
                  <a:lnTo>
                    <a:pt x="0" y="3435"/>
                  </a:lnTo>
                </a:path>
              </a:pathLst>
            </a:custGeom>
            <a:solidFill>
              <a:schemeClr val="accent4"/>
            </a:solidFill>
            <a:ln w="38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4" name="Google Shape;39194;p63"/>
            <p:cNvSpPr/>
            <p:nvPr/>
          </p:nvSpPr>
          <p:spPr>
            <a:xfrm flipH="1">
              <a:off x="2042625" y="2824300"/>
              <a:ext cx="22075" cy="55475"/>
            </a:xfrm>
            <a:custGeom>
              <a:avLst/>
              <a:gdLst/>
              <a:ahLst/>
              <a:cxnLst/>
              <a:rect l="l" t="t" r="r" b="b"/>
              <a:pathLst>
                <a:path w="883" h="2219" fill="none" extrusionOk="0">
                  <a:moveTo>
                    <a:pt x="882" y="0"/>
                  </a:moveTo>
                  <a:lnTo>
                    <a:pt x="1" y="2219"/>
                  </a:lnTo>
                </a:path>
              </a:pathLst>
            </a:custGeom>
            <a:solidFill>
              <a:schemeClr val="accent4"/>
            </a:solidFill>
            <a:ln w="38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95" name="Google Shape;39195;p63"/>
          <p:cNvSpPr/>
          <p:nvPr/>
        </p:nvSpPr>
        <p:spPr>
          <a:xfrm flipH="1">
            <a:off x="843525" y="2684475"/>
            <a:ext cx="2256900" cy="950650"/>
          </a:xfrm>
          <a:custGeom>
            <a:avLst/>
            <a:gdLst/>
            <a:ahLst/>
            <a:cxnLst/>
            <a:rect l="l" t="t" r="r" b="b"/>
            <a:pathLst>
              <a:path w="90276" h="38026" fill="none" extrusionOk="0">
                <a:moveTo>
                  <a:pt x="68543" y="12189"/>
                </a:moveTo>
                <a:cubicBezTo>
                  <a:pt x="81886" y="17964"/>
                  <a:pt x="90276" y="24803"/>
                  <a:pt x="88938" y="29849"/>
                </a:cubicBezTo>
                <a:cubicBezTo>
                  <a:pt x="87084" y="37113"/>
                  <a:pt x="66081" y="38025"/>
                  <a:pt x="42007" y="31824"/>
                </a:cubicBezTo>
                <a:cubicBezTo>
                  <a:pt x="17964" y="25685"/>
                  <a:pt x="0" y="14773"/>
                  <a:pt x="1854" y="7508"/>
                </a:cubicBezTo>
                <a:cubicBezTo>
                  <a:pt x="3344" y="1733"/>
                  <a:pt x="16900" y="0"/>
                  <a:pt x="34499" y="2614"/>
                </a:cubicBezTo>
              </a:path>
            </a:pathLst>
          </a:custGeom>
          <a:noFill/>
          <a:ln w="987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96" name="Google Shape;39196;p63"/>
          <p:cNvSpPr/>
          <p:nvPr/>
        </p:nvSpPr>
        <p:spPr>
          <a:xfrm flipH="1">
            <a:off x="1124675" y="3802275"/>
            <a:ext cx="1595050" cy="489375"/>
          </a:xfrm>
          <a:custGeom>
            <a:avLst/>
            <a:gdLst/>
            <a:ahLst/>
            <a:cxnLst/>
            <a:rect l="l" t="t" r="r" b="b"/>
            <a:pathLst>
              <a:path w="63802" h="19575" fill="none" extrusionOk="0">
                <a:moveTo>
                  <a:pt x="50093" y="2097"/>
                </a:moveTo>
                <a:cubicBezTo>
                  <a:pt x="58391" y="4195"/>
                  <a:pt x="63801" y="7325"/>
                  <a:pt x="63649" y="10639"/>
                </a:cubicBezTo>
                <a:cubicBezTo>
                  <a:pt x="63406" y="15927"/>
                  <a:pt x="49029" y="19575"/>
                  <a:pt x="31491" y="18815"/>
                </a:cubicBezTo>
                <a:cubicBezTo>
                  <a:pt x="13983" y="18025"/>
                  <a:pt x="1" y="13101"/>
                  <a:pt x="244" y="7781"/>
                </a:cubicBezTo>
                <a:cubicBezTo>
                  <a:pt x="396" y="4043"/>
                  <a:pt x="7721" y="1094"/>
                  <a:pt x="18238" y="0"/>
                </a:cubicBezTo>
              </a:path>
            </a:pathLst>
          </a:custGeom>
          <a:noFill/>
          <a:ln w="987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97" name="Google Shape;39197;p63"/>
          <p:cNvSpPr txBox="1">
            <a:spLocks noGrp="1"/>
          </p:cNvSpPr>
          <p:nvPr>
            <p:ph type="title"/>
          </p:nvPr>
        </p:nvSpPr>
        <p:spPr>
          <a:xfrm>
            <a:off x="2348250" y="1290725"/>
            <a:ext cx="57732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</a:rPr>
              <a:t>D</a:t>
            </a:r>
            <a:r>
              <a:rPr lang="en" dirty="0">
                <a:solidFill>
                  <a:schemeClr val="accent3">
                    <a:lumMod val="25000"/>
                  </a:schemeClr>
                </a:solidFill>
              </a:rPr>
              <a:t>ata preprocessing?</a:t>
            </a:r>
            <a:endParaRPr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9198" name="Google Shape;39198;p63"/>
          <p:cNvSpPr txBox="1">
            <a:spLocks noGrp="1"/>
          </p:cNvSpPr>
          <p:nvPr>
            <p:ph type="body" idx="1"/>
          </p:nvPr>
        </p:nvSpPr>
        <p:spPr>
          <a:xfrm>
            <a:off x="4262650" y="2095950"/>
            <a:ext cx="3858900" cy="20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1625" algn="l" rtl="0">
              <a:spcBef>
                <a:spcPts val="1000"/>
              </a:spcBef>
              <a:spcAft>
                <a:spcPts val="0"/>
              </a:spcAft>
              <a:buSzPts val="1150"/>
              <a:buFont typeface="Montserrat Medium"/>
              <a:buChar char="●"/>
            </a:pPr>
            <a:r>
              <a:rPr lang="en-US" sz="1600" dirty="0">
                <a:solidFill>
                  <a:srgbClr val="00B050"/>
                </a:solidFill>
              </a:rPr>
              <a:t>Understand our data</a:t>
            </a:r>
          </a:p>
          <a:p>
            <a:pPr marL="457200" lvl="0" indent="-301625" algn="l" rtl="0">
              <a:spcBef>
                <a:spcPts val="1000"/>
              </a:spcBef>
              <a:spcAft>
                <a:spcPts val="0"/>
              </a:spcAft>
              <a:buSzPts val="1150"/>
              <a:buFont typeface="Montserrat Medium"/>
              <a:buChar char="●"/>
            </a:pPr>
            <a:r>
              <a:rPr lang="en-US" sz="1600" dirty="0">
                <a:solidFill>
                  <a:srgbClr val="00B050"/>
                </a:solidFill>
              </a:rPr>
              <a:t>Missing values</a:t>
            </a:r>
          </a:p>
          <a:p>
            <a:pPr marL="457200" lvl="0" indent="-301625" algn="l" rtl="0">
              <a:spcBef>
                <a:spcPts val="1000"/>
              </a:spcBef>
              <a:spcAft>
                <a:spcPts val="0"/>
              </a:spcAft>
              <a:buSzPts val="1150"/>
              <a:buFont typeface="Montserrat Medium"/>
              <a:buChar char="●"/>
            </a:pPr>
            <a:r>
              <a:rPr lang="en-US" sz="1600" dirty="0">
                <a:solidFill>
                  <a:srgbClr val="00B050"/>
                </a:solidFill>
              </a:rPr>
              <a:t>Features scaling</a:t>
            </a:r>
          </a:p>
          <a:p>
            <a:pPr indent="-301625" algn="l">
              <a:spcBef>
                <a:spcPts val="1000"/>
              </a:spcBef>
              <a:buSzPts val="1150"/>
              <a:buFont typeface="Montserrat Medium"/>
              <a:buChar char="●"/>
            </a:pPr>
            <a:r>
              <a:rPr lang="en-US" sz="1600" dirty="0">
                <a:solidFill>
                  <a:srgbClr val="00B050"/>
                </a:solidFill>
              </a:rPr>
              <a:t>Correlation between features </a:t>
            </a:r>
            <a:endParaRPr sz="1600" dirty="0">
              <a:solidFill>
                <a:srgbClr val="00B050"/>
              </a:solidFill>
            </a:endParaRPr>
          </a:p>
          <a:p>
            <a:pPr marL="457200" lvl="0" indent="-301625" algn="l" rtl="0">
              <a:spcBef>
                <a:spcPts val="1000"/>
              </a:spcBef>
              <a:spcAft>
                <a:spcPts val="0"/>
              </a:spcAft>
              <a:buSzPts val="1150"/>
              <a:buFont typeface="Montserrat Medium"/>
              <a:buChar char="●"/>
            </a:pPr>
            <a:r>
              <a:rPr lang="en-US" sz="1600" dirty="0">
                <a:solidFill>
                  <a:srgbClr val="00B050"/>
                </a:solidFill>
              </a:rPr>
              <a:t>Data visualization</a:t>
            </a:r>
            <a:endParaRPr sz="1600" dirty="0">
              <a:solidFill>
                <a:srgbClr val="00B050"/>
              </a:solidFill>
            </a:endParaRPr>
          </a:p>
          <a:p>
            <a:pPr marL="457200" lvl="0" indent="-301625" algn="l" rtl="0">
              <a:spcBef>
                <a:spcPts val="1000"/>
              </a:spcBef>
              <a:spcAft>
                <a:spcPts val="1000"/>
              </a:spcAft>
              <a:buSzPts val="1150"/>
              <a:buFont typeface="Montserrat Medium"/>
              <a:buChar char="●"/>
            </a:pPr>
            <a:endParaRPr sz="1600" dirty="0">
              <a:solidFill>
                <a:srgbClr val="00B050"/>
              </a:solidFill>
            </a:endParaRPr>
          </a:p>
        </p:txBody>
      </p:sp>
      <p:sp>
        <p:nvSpPr>
          <p:cNvPr id="39199" name="Google Shape;39199;p63"/>
          <p:cNvSpPr/>
          <p:nvPr/>
        </p:nvSpPr>
        <p:spPr>
          <a:xfrm flipH="1">
            <a:off x="2538075" y="2245250"/>
            <a:ext cx="79825" cy="79825"/>
          </a:xfrm>
          <a:custGeom>
            <a:avLst/>
            <a:gdLst/>
            <a:ahLst/>
            <a:cxnLst/>
            <a:rect l="l" t="t" r="r" b="b"/>
            <a:pathLst>
              <a:path w="3193" h="3193" extrusionOk="0">
                <a:moveTo>
                  <a:pt x="1581" y="1"/>
                </a:moveTo>
                <a:cubicBezTo>
                  <a:pt x="700" y="1"/>
                  <a:pt x="1" y="730"/>
                  <a:pt x="1" y="1612"/>
                </a:cubicBezTo>
                <a:cubicBezTo>
                  <a:pt x="1" y="2493"/>
                  <a:pt x="700" y="3192"/>
                  <a:pt x="1581" y="3192"/>
                </a:cubicBezTo>
                <a:cubicBezTo>
                  <a:pt x="2463" y="3192"/>
                  <a:pt x="3192" y="2493"/>
                  <a:pt x="3192" y="1612"/>
                </a:cubicBezTo>
                <a:cubicBezTo>
                  <a:pt x="3192" y="730"/>
                  <a:pt x="2463" y="1"/>
                  <a:pt x="158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0" name="Google Shape;39200;p63"/>
          <p:cNvSpPr/>
          <p:nvPr/>
        </p:nvSpPr>
        <p:spPr>
          <a:xfrm flipH="1">
            <a:off x="2538075" y="2351650"/>
            <a:ext cx="79825" cy="79800"/>
          </a:xfrm>
          <a:custGeom>
            <a:avLst/>
            <a:gdLst/>
            <a:ahLst/>
            <a:cxnLst/>
            <a:rect l="l" t="t" r="r" b="b"/>
            <a:pathLst>
              <a:path w="3193" h="3192" extrusionOk="0">
                <a:moveTo>
                  <a:pt x="1581" y="0"/>
                </a:moveTo>
                <a:cubicBezTo>
                  <a:pt x="700" y="0"/>
                  <a:pt x="1" y="729"/>
                  <a:pt x="1" y="1611"/>
                </a:cubicBezTo>
                <a:cubicBezTo>
                  <a:pt x="1" y="2492"/>
                  <a:pt x="700" y="3192"/>
                  <a:pt x="1581" y="3192"/>
                </a:cubicBezTo>
                <a:cubicBezTo>
                  <a:pt x="2463" y="3192"/>
                  <a:pt x="3192" y="2492"/>
                  <a:pt x="3192" y="1611"/>
                </a:cubicBezTo>
                <a:cubicBezTo>
                  <a:pt x="3192" y="729"/>
                  <a:pt x="2463" y="0"/>
                  <a:pt x="15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1" name="Google Shape;39201;p63"/>
          <p:cNvSpPr/>
          <p:nvPr/>
        </p:nvSpPr>
        <p:spPr>
          <a:xfrm flipH="1">
            <a:off x="2538075" y="2458025"/>
            <a:ext cx="79825" cy="79800"/>
          </a:xfrm>
          <a:custGeom>
            <a:avLst/>
            <a:gdLst/>
            <a:ahLst/>
            <a:cxnLst/>
            <a:rect l="l" t="t" r="r" b="b"/>
            <a:pathLst>
              <a:path w="3193" h="3192" extrusionOk="0">
                <a:moveTo>
                  <a:pt x="1581" y="0"/>
                </a:moveTo>
                <a:cubicBezTo>
                  <a:pt x="700" y="0"/>
                  <a:pt x="1" y="730"/>
                  <a:pt x="1" y="1611"/>
                </a:cubicBezTo>
                <a:cubicBezTo>
                  <a:pt x="1" y="2493"/>
                  <a:pt x="700" y="3192"/>
                  <a:pt x="1581" y="3192"/>
                </a:cubicBezTo>
                <a:cubicBezTo>
                  <a:pt x="2463" y="3192"/>
                  <a:pt x="3192" y="2493"/>
                  <a:pt x="3192" y="1611"/>
                </a:cubicBezTo>
                <a:cubicBezTo>
                  <a:pt x="3192" y="730"/>
                  <a:pt x="2463" y="0"/>
                  <a:pt x="15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2" name="Google Shape;39202;p63"/>
          <p:cNvSpPr/>
          <p:nvPr/>
        </p:nvSpPr>
        <p:spPr>
          <a:xfrm flipH="1">
            <a:off x="1414975" y="2245250"/>
            <a:ext cx="724200" cy="927150"/>
          </a:xfrm>
          <a:custGeom>
            <a:avLst/>
            <a:gdLst/>
            <a:ahLst/>
            <a:cxnLst/>
            <a:rect l="l" t="t" r="r" b="b"/>
            <a:pathLst>
              <a:path w="28968" h="37086" extrusionOk="0">
                <a:moveTo>
                  <a:pt x="8390" y="1"/>
                </a:moveTo>
                <a:lnTo>
                  <a:pt x="8208" y="3101"/>
                </a:lnTo>
                <a:cubicBezTo>
                  <a:pt x="8086" y="4803"/>
                  <a:pt x="9788" y="6748"/>
                  <a:pt x="11521" y="7964"/>
                </a:cubicBezTo>
                <a:cubicBezTo>
                  <a:pt x="12980" y="8967"/>
                  <a:pt x="14895" y="11004"/>
                  <a:pt x="14560" y="12736"/>
                </a:cubicBezTo>
                <a:lnTo>
                  <a:pt x="14500" y="12858"/>
                </a:lnTo>
                <a:cubicBezTo>
                  <a:pt x="12737" y="21430"/>
                  <a:pt x="4165" y="23800"/>
                  <a:pt x="3618" y="25381"/>
                </a:cubicBezTo>
                <a:lnTo>
                  <a:pt x="183" y="32190"/>
                </a:lnTo>
                <a:cubicBezTo>
                  <a:pt x="183" y="32220"/>
                  <a:pt x="153" y="32220"/>
                  <a:pt x="153" y="32281"/>
                </a:cubicBezTo>
                <a:cubicBezTo>
                  <a:pt x="1" y="32919"/>
                  <a:pt x="4773" y="34469"/>
                  <a:pt x="10822" y="35715"/>
                </a:cubicBezTo>
                <a:cubicBezTo>
                  <a:pt x="14994" y="36596"/>
                  <a:pt x="18674" y="37086"/>
                  <a:pt x="20586" y="37086"/>
                </a:cubicBezTo>
                <a:cubicBezTo>
                  <a:pt x="21446" y="37086"/>
                  <a:pt x="21949" y="36987"/>
                  <a:pt x="21977" y="36779"/>
                </a:cubicBezTo>
                <a:lnTo>
                  <a:pt x="21977" y="36718"/>
                </a:lnTo>
                <a:lnTo>
                  <a:pt x="21521" y="29120"/>
                </a:lnTo>
                <a:cubicBezTo>
                  <a:pt x="21643" y="27417"/>
                  <a:pt x="14682" y="21855"/>
                  <a:pt x="16475" y="13283"/>
                </a:cubicBezTo>
                <a:lnTo>
                  <a:pt x="16536" y="13162"/>
                </a:lnTo>
                <a:cubicBezTo>
                  <a:pt x="16871" y="11399"/>
                  <a:pt x="19454" y="10305"/>
                  <a:pt x="21187" y="9970"/>
                </a:cubicBezTo>
                <a:cubicBezTo>
                  <a:pt x="23254" y="9545"/>
                  <a:pt x="25564" y="8420"/>
                  <a:pt x="26141" y="6809"/>
                </a:cubicBezTo>
                <a:lnTo>
                  <a:pt x="28968" y="1"/>
                </a:lnTo>
                <a:close/>
              </a:path>
            </a:pathLst>
          </a:custGeom>
          <a:solidFill>
            <a:schemeClr val="accent2">
              <a:alpha val="272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3" name="Google Shape;39203;p63"/>
          <p:cNvSpPr/>
          <p:nvPr/>
        </p:nvSpPr>
        <p:spPr>
          <a:xfrm flipH="1">
            <a:off x="1590500" y="2332650"/>
            <a:ext cx="38025" cy="38000"/>
          </a:xfrm>
          <a:custGeom>
            <a:avLst/>
            <a:gdLst/>
            <a:ahLst/>
            <a:cxnLst/>
            <a:rect l="l" t="t" r="r" b="b"/>
            <a:pathLst>
              <a:path w="1521" h="1520" extrusionOk="0">
                <a:moveTo>
                  <a:pt x="761" y="0"/>
                </a:moveTo>
                <a:cubicBezTo>
                  <a:pt x="335" y="0"/>
                  <a:pt x="1" y="334"/>
                  <a:pt x="1" y="760"/>
                </a:cubicBezTo>
                <a:cubicBezTo>
                  <a:pt x="1" y="1186"/>
                  <a:pt x="335" y="1520"/>
                  <a:pt x="761" y="1520"/>
                </a:cubicBezTo>
                <a:cubicBezTo>
                  <a:pt x="1186" y="1520"/>
                  <a:pt x="1521" y="1186"/>
                  <a:pt x="1521" y="760"/>
                </a:cubicBezTo>
                <a:cubicBezTo>
                  <a:pt x="1521" y="334"/>
                  <a:pt x="1186" y="0"/>
                  <a:pt x="7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4" name="Google Shape;39204;p63"/>
          <p:cNvSpPr/>
          <p:nvPr/>
        </p:nvSpPr>
        <p:spPr>
          <a:xfrm flipH="1">
            <a:off x="1895225" y="3015775"/>
            <a:ext cx="38000" cy="38025"/>
          </a:xfrm>
          <a:custGeom>
            <a:avLst/>
            <a:gdLst/>
            <a:ahLst/>
            <a:cxnLst/>
            <a:rect l="l" t="t" r="r" b="b"/>
            <a:pathLst>
              <a:path w="1520" h="1521" extrusionOk="0">
                <a:moveTo>
                  <a:pt x="760" y="1"/>
                </a:moveTo>
                <a:cubicBezTo>
                  <a:pt x="334" y="1"/>
                  <a:pt x="0" y="335"/>
                  <a:pt x="0" y="761"/>
                </a:cubicBezTo>
                <a:cubicBezTo>
                  <a:pt x="0" y="1186"/>
                  <a:pt x="334" y="1521"/>
                  <a:pt x="760" y="1521"/>
                </a:cubicBezTo>
                <a:cubicBezTo>
                  <a:pt x="1186" y="1521"/>
                  <a:pt x="1520" y="1186"/>
                  <a:pt x="1520" y="761"/>
                </a:cubicBezTo>
                <a:cubicBezTo>
                  <a:pt x="1520" y="335"/>
                  <a:pt x="1186" y="1"/>
                  <a:pt x="7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5" name="Google Shape;39205;p63"/>
          <p:cNvSpPr/>
          <p:nvPr/>
        </p:nvSpPr>
        <p:spPr>
          <a:xfrm flipH="1">
            <a:off x="1649000" y="2416225"/>
            <a:ext cx="22825" cy="22825"/>
          </a:xfrm>
          <a:custGeom>
            <a:avLst/>
            <a:gdLst/>
            <a:ahLst/>
            <a:cxnLst/>
            <a:rect l="l" t="t" r="r" b="b"/>
            <a:pathLst>
              <a:path w="913" h="913" extrusionOk="0">
                <a:moveTo>
                  <a:pt x="456" y="1"/>
                </a:moveTo>
                <a:cubicBezTo>
                  <a:pt x="183" y="1"/>
                  <a:pt x="0" y="213"/>
                  <a:pt x="0" y="457"/>
                </a:cubicBezTo>
                <a:cubicBezTo>
                  <a:pt x="0" y="730"/>
                  <a:pt x="183" y="912"/>
                  <a:pt x="456" y="912"/>
                </a:cubicBezTo>
                <a:cubicBezTo>
                  <a:pt x="699" y="912"/>
                  <a:pt x="912" y="730"/>
                  <a:pt x="912" y="457"/>
                </a:cubicBezTo>
                <a:cubicBezTo>
                  <a:pt x="912" y="213"/>
                  <a:pt x="699" y="1"/>
                  <a:pt x="4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6" name="Google Shape;39206;p63"/>
          <p:cNvSpPr/>
          <p:nvPr/>
        </p:nvSpPr>
        <p:spPr>
          <a:xfrm flipH="1">
            <a:off x="1963600" y="2903325"/>
            <a:ext cx="22825" cy="22825"/>
          </a:xfrm>
          <a:custGeom>
            <a:avLst/>
            <a:gdLst/>
            <a:ahLst/>
            <a:cxnLst/>
            <a:rect l="l" t="t" r="r" b="b"/>
            <a:pathLst>
              <a:path w="913" h="913" extrusionOk="0">
                <a:moveTo>
                  <a:pt x="456" y="0"/>
                </a:moveTo>
                <a:cubicBezTo>
                  <a:pt x="213" y="0"/>
                  <a:pt x="0" y="213"/>
                  <a:pt x="0" y="456"/>
                </a:cubicBezTo>
                <a:cubicBezTo>
                  <a:pt x="0" y="730"/>
                  <a:pt x="213" y="912"/>
                  <a:pt x="456" y="912"/>
                </a:cubicBezTo>
                <a:cubicBezTo>
                  <a:pt x="700" y="912"/>
                  <a:pt x="912" y="730"/>
                  <a:pt x="912" y="456"/>
                </a:cubicBezTo>
                <a:cubicBezTo>
                  <a:pt x="912" y="213"/>
                  <a:pt x="700" y="0"/>
                  <a:pt x="4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7" name="Google Shape;39207;p63"/>
          <p:cNvSpPr/>
          <p:nvPr/>
        </p:nvSpPr>
        <p:spPr>
          <a:xfrm flipH="1">
            <a:off x="1685475" y="2894950"/>
            <a:ext cx="39550" cy="40300"/>
          </a:xfrm>
          <a:custGeom>
            <a:avLst/>
            <a:gdLst/>
            <a:ahLst/>
            <a:cxnLst/>
            <a:rect l="l" t="t" r="r" b="b"/>
            <a:pathLst>
              <a:path w="1582" h="1612" extrusionOk="0">
                <a:moveTo>
                  <a:pt x="791" y="1"/>
                </a:moveTo>
                <a:cubicBezTo>
                  <a:pt x="365" y="1"/>
                  <a:pt x="1" y="366"/>
                  <a:pt x="1" y="791"/>
                </a:cubicBezTo>
                <a:cubicBezTo>
                  <a:pt x="1" y="1247"/>
                  <a:pt x="365" y="1612"/>
                  <a:pt x="791" y="1612"/>
                </a:cubicBezTo>
                <a:cubicBezTo>
                  <a:pt x="1216" y="1612"/>
                  <a:pt x="1581" y="1247"/>
                  <a:pt x="1581" y="791"/>
                </a:cubicBezTo>
                <a:cubicBezTo>
                  <a:pt x="1581" y="366"/>
                  <a:pt x="1216" y="1"/>
                  <a:pt x="79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8" name="Google Shape;39208;p63"/>
          <p:cNvSpPr/>
          <p:nvPr/>
        </p:nvSpPr>
        <p:spPr>
          <a:xfrm flipH="1">
            <a:off x="1668775" y="2924600"/>
            <a:ext cx="32700" cy="32700"/>
          </a:xfrm>
          <a:custGeom>
            <a:avLst/>
            <a:gdLst/>
            <a:ahLst/>
            <a:cxnLst/>
            <a:rect l="l" t="t" r="r" b="b"/>
            <a:pathLst>
              <a:path w="1308" h="1308" extrusionOk="0">
                <a:moveTo>
                  <a:pt x="639" y="0"/>
                </a:moveTo>
                <a:cubicBezTo>
                  <a:pt x="305" y="0"/>
                  <a:pt x="1" y="304"/>
                  <a:pt x="1" y="639"/>
                </a:cubicBezTo>
                <a:cubicBezTo>
                  <a:pt x="1" y="1003"/>
                  <a:pt x="305" y="1307"/>
                  <a:pt x="639" y="1307"/>
                </a:cubicBezTo>
                <a:cubicBezTo>
                  <a:pt x="1004" y="1307"/>
                  <a:pt x="1308" y="1003"/>
                  <a:pt x="1308" y="639"/>
                </a:cubicBezTo>
                <a:cubicBezTo>
                  <a:pt x="1308" y="304"/>
                  <a:pt x="1004" y="0"/>
                  <a:pt x="63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9" name="Google Shape;39209;p63"/>
          <p:cNvSpPr/>
          <p:nvPr/>
        </p:nvSpPr>
        <p:spPr>
          <a:xfrm flipH="1">
            <a:off x="1651300" y="3068225"/>
            <a:ext cx="34200" cy="34200"/>
          </a:xfrm>
          <a:custGeom>
            <a:avLst/>
            <a:gdLst/>
            <a:ahLst/>
            <a:cxnLst/>
            <a:rect l="l" t="t" r="r" b="b"/>
            <a:pathLst>
              <a:path w="1368" h="1368" extrusionOk="0">
                <a:moveTo>
                  <a:pt x="699" y="0"/>
                </a:moveTo>
                <a:cubicBezTo>
                  <a:pt x="304" y="0"/>
                  <a:pt x="0" y="304"/>
                  <a:pt x="0" y="669"/>
                </a:cubicBezTo>
                <a:cubicBezTo>
                  <a:pt x="0" y="1064"/>
                  <a:pt x="304" y="1368"/>
                  <a:pt x="699" y="1368"/>
                </a:cubicBezTo>
                <a:cubicBezTo>
                  <a:pt x="1064" y="1368"/>
                  <a:pt x="1368" y="1064"/>
                  <a:pt x="1368" y="669"/>
                </a:cubicBezTo>
                <a:cubicBezTo>
                  <a:pt x="1368" y="304"/>
                  <a:pt x="1064" y="0"/>
                  <a:pt x="6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0" name="Google Shape;39210;p63"/>
          <p:cNvSpPr/>
          <p:nvPr/>
        </p:nvSpPr>
        <p:spPr>
          <a:xfrm flipH="1">
            <a:off x="1414975" y="2218650"/>
            <a:ext cx="514450" cy="53225"/>
          </a:xfrm>
          <a:custGeom>
            <a:avLst/>
            <a:gdLst/>
            <a:ahLst/>
            <a:cxnLst/>
            <a:rect l="l" t="t" r="r" b="b"/>
            <a:pathLst>
              <a:path w="20578" h="2129" extrusionOk="0">
                <a:moveTo>
                  <a:pt x="10304" y="1"/>
                </a:moveTo>
                <a:cubicBezTo>
                  <a:pt x="4620" y="1"/>
                  <a:pt x="0" y="487"/>
                  <a:pt x="0" y="1065"/>
                </a:cubicBezTo>
                <a:cubicBezTo>
                  <a:pt x="0" y="1673"/>
                  <a:pt x="4620" y="2128"/>
                  <a:pt x="10304" y="2128"/>
                </a:cubicBezTo>
                <a:cubicBezTo>
                  <a:pt x="15988" y="2128"/>
                  <a:pt x="20578" y="1673"/>
                  <a:pt x="20578" y="1065"/>
                </a:cubicBezTo>
                <a:cubicBezTo>
                  <a:pt x="20578" y="487"/>
                  <a:pt x="15988" y="1"/>
                  <a:pt x="1030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1" name="Google Shape;39211;p63"/>
          <p:cNvSpPr/>
          <p:nvPr/>
        </p:nvSpPr>
        <p:spPr>
          <a:xfrm flipH="1">
            <a:off x="1459025" y="2763500"/>
            <a:ext cx="702925" cy="196075"/>
          </a:xfrm>
          <a:custGeom>
            <a:avLst/>
            <a:gdLst/>
            <a:ahLst/>
            <a:cxnLst/>
            <a:rect l="l" t="t" r="r" b="b"/>
            <a:pathLst>
              <a:path w="28117" h="7843" fill="none" extrusionOk="0">
                <a:moveTo>
                  <a:pt x="0" y="0"/>
                </a:moveTo>
                <a:cubicBezTo>
                  <a:pt x="3617" y="639"/>
                  <a:pt x="7356" y="1429"/>
                  <a:pt x="11246" y="2432"/>
                </a:cubicBezTo>
                <a:cubicBezTo>
                  <a:pt x="17326" y="3982"/>
                  <a:pt x="23010" y="5836"/>
                  <a:pt x="28116" y="7842"/>
                </a:cubicBezTo>
              </a:path>
            </a:pathLst>
          </a:custGeom>
          <a:noFill/>
          <a:ln w="987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2" name="Google Shape;39212;p63"/>
          <p:cNvSpPr/>
          <p:nvPr/>
        </p:nvSpPr>
        <p:spPr>
          <a:xfrm flipH="1">
            <a:off x="1129250" y="2736150"/>
            <a:ext cx="1376950" cy="2407350"/>
          </a:xfrm>
          <a:custGeom>
            <a:avLst/>
            <a:gdLst/>
            <a:ahLst/>
            <a:cxnLst/>
            <a:rect l="l" t="t" r="r" b="b"/>
            <a:pathLst>
              <a:path w="55078" h="96294" extrusionOk="0">
                <a:moveTo>
                  <a:pt x="4013" y="0"/>
                </a:moveTo>
                <a:cubicBezTo>
                  <a:pt x="3040" y="3131"/>
                  <a:pt x="214" y="23526"/>
                  <a:pt x="1" y="24864"/>
                </a:cubicBezTo>
                <a:lnTo>
                  <a:pt x="1" y="24925"/>
                </a:lnTo>
                <a:cubicBezTo>
                  <a:pt x="62" y="24925"/>
                  <a:pt x="62" y="24985"/>
                  <a:pt x="62" y="24985"/>
                </a:cubicBezTo>
                <a:cubicBezTo>
                  <a:pt x="548" y="25867"/>
                  <a:pt x="9727" y="42797"/>
                  <a:pt x="14104" y="50396"/>
                </a:cubicBezTo>
                <a:cubicBezTo>
                  <a:pt x="16202" y="54044"/>
                  <a:pt x="28542" y="96293"/>
                  <a:pt x="28542" y="96293"/>
                </a:cubicBezTo>
                <a:lnTo>
                  <a:pt x="55078" y="96293"/>
                </a:lnTo>
                <a:lnTo>
                  <a:pt x="38208" y="59545"/>
                </a:lnTo>
                <a:cubicBezTo>
                  <a:pt x="38208" y="59545"/>
                  <a:pt x="46172" y="26232"/>
                  <a:pt x="46476" y="19605"/>
                </a:cubicBezTo>
                <a:cubicBezTo>
                  <a:pt x="46476" y="19605"/>
                  <a:pt x="46118" y="19563"/>
                  <a:pt x="45545" y="19563"/>
                </a:cubicBezTo>
                <a:cubicBezTo>
                  <a:pt x="43444" y="19563"/>
                  <a:pt x="38440" y="20126"/>
                  <a:pt x="37509" y="25380"/>
                </a:cubicBezTo>
                <a:cubicBezTo>
                  <a:pt x="37023" y="28086"/>
                  <a:pt x="35625" y="31764"/>
                  <a:pt x="34044" y="35259"/>
                </a:cubicBezTo>
                <a:cubicBezTo>
                  <a:pt x="33177" y="37232"/>
                  <a:pt x="31282" y="38310"/>
                  <a:pt x="29347" y="38310"/>
                </a:cubicBezTo>
                <a:cubicBezTo>
                  <a:pt x="28093" y="38310"/>
                  <a:pt x="26823" y="37857"/>
                  <a:pt x="25807" y="36900"/>
                </a:cubicBezTo>
                <a:cubicBezTo>
                  <a:pt x="15411" y="27022"/>
                  <a:pt x="8603" y="18937"/>
                  <a:pt x="8603" y="18937"/>
                </a:cubicBezTo>
                <a:cubicBezTo>
                  <a:pt x="12433" y="1672"/>
                  <a:pt x="4013" y="0"/>
                  <a:pt x="401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3" name="Google Shape;39213;p63"/>
          <p:cNvSpPr/>
          <p:nvPr/>
        </p:nvSpPr>
        <p:spPr>
          <a:xfrm flipH="1">
            <a:off x="1073775" y="4600150"/>
            <a:ext cx="968875" cy="543350"/>
          </a:xfrm>
          <a:custGeom>
            <a:avLst/>
            <a:gdLst/>
            <a:ahLst/>
            <a:cxnLst/>
            <a:rect l="l" t="t" r="r" b="b"/>
            <a:pathLst>
              <a:path w="38755" h="21734" extrusionOk="0">
                <a:moveTo>
                  <a:pt x="0" y="1"/>
                </a:moveTo>
                <a:lnTo>
                  <a:pt x="7569" y="21733"/>
                </a:lnTo>
                <a:lnTo>
                  <a:pt x="38755" y="21733"/>
                </a:lnTo>
                <a:lnTo>
                  <a:pt x="31520" y="1520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4" name="Google Shape;39214;p63"/>
          <p:cNvSpPr/>
          <p:nvPr/>
        </p:nvSpPr>
        <p:spPr>
          <a:xfrm flipH="1">
            <a:off x="1031975" y="4804550"/>
            <a:ext cx="1025875" cy="338950"/>
          </a:xfrm>
          <a:custGeom>
            <a:avLst/>
            <a:gdLst/>
            <a:ahLst/>
            <a:cxnLst/>
            <a:rect l="l" t="t" r="r" b="b"/>
            <a:pathLst>
              <a:path w="41035" h="13558" extrusionOk="0">
                <a:moveTo>
                  <a:pt x="0" y="1"/>
                </a:moveTo>
                <a:lnTo>
                  <a:pt x="3952" y="13557"/>
                </a:lnTo>
                <a:lnTo>
                  <a:pt x="41034" y="13557"/>
                </a:lnTo>
                <a:lnTo>
                  <a:pt x="37144" y="1673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5" name="Google Shape;39215;p63"/>
          <p:cNvSpPr/>
          <p:nvPr/>
        </p:nvSpPr>
        <p:spPr>
          <a:xfrm flipH="1">
            <a:off x="1335925" y="4391950"/>
            <a:ext cx="629225" cy="211275"/>
          </a:xfrm>
          <a:custGeom>
            <a:avLst/>
            <a:gdLst/>
            <a:ahLst/>
            <a:cxnLst/>
            <a:rect l="l" t="t" r="r" b="b"/>
            <a:pathLst>
              <a:path w="25169" h="8451" extrusionOk="0">
                <a:moveTo>
                  <a:pt x="821" y="0"/>
                </a:moveTo>
                <a:lnTo>
                  <a:pt x="1" y="7265"/>
                </a:lnTo>
                <a:lnTo>
                  <a:pt x="25168" y="8450"/>
                </a:lnTo>
                <a:lnTo>
                  <a:pt x="22068" y="1216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6" name="Google Shape;39216;p63"/>
          <p:cNvSpPr/>
          <p:nvPr/>
        </p:nvSpPr>
        <p:spPr>
          <a:xfrm flipH="1">
            <a:off x="1811625" y="4342300"/>
            <a:ext cx="294875" cy="309025"/>
          </a:xfrm>
          <a:custGeom>
            <a:avLst/>
            <a:gdLst/>
            <a:ahLst/>
            <a:cxnLst/>
            <a:rect l="l" t="t" r="r" b="b"/>
            <a:pathLst>
              <a:path w="11795" h="12361" extrusionOk="0">
                <a:moveTo>
                  <a:pt x="5507" y="0"/>
                </a:moveTo>
                <a:cubicBezTo>
                  <a:pt x="5152" y="0"/>
                  <a:pt x="4794" y="43"/>
                  <a:pt x="4439" y="132"/>
                </a:cubicBezTo>
                <a:cubicBezTo>
                  <a:pt x="1612" y="801"/>
                  <a:pt x="1" y="4083"/>
                  <a:pt x="791" y="7427"/>
                </a:cubicBezTo>
                <a:cubicBezTo>
                  <a:pt x="1508" y="10346"/>
                  <a:pt x="3845" y="12361"/>
                  <a:pt x="6288" y="12361"/>
                </a:cubicBezTo>
                <a:cubicBezTo>
                  <a:pt x="6644" y="12361"/>
                  <a:pt x="7001" y="12318"/>
                  <a:pt x="7357" y="12229"/>
                </a:cubicBezTo>
                <a:cubicBezTo>
                  <a:pt x="10183" y="11561"/>
                  <a:pt x="11794" y="8278"/>
                  <a:pt x="11004" y="4934"/>
                </a:cubicBezTo>
                <a:cubicBezTo>
                  <a:pt x="10288" y="2016"/>
                  <a:pt x="7950" y="0"/>
                  <a:pt x="55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7" name="Google Shape;39217;p63"/>
          <p:cNvSpPr/>
          <p:nvPr/>
        </p:nvSpPr>
        <p:spPr>
          <a:xfrm flipH="1">
            <a:off x="1847350" y="4379675"/>
            <a:ext cx="222675" cy="233550"/>
          </a:xfrm>
          <a:custGeom>
            <a:avLst/>
            <a:gdLst/>
            <a:ahLst/>
            <a:cxnLst/>
            <a:rect l="l" t="t" r="r" b="b"/>
            <a:pathLst>
              <a:path w="8907" h="9342" extrusionOk="0">
                <a:moveTo>
                  <a:pt x="4108" y="1"/>
                </a:moveTo>
                <a:cubicBezTo>
                  <a:pt x="3844" y="1"/>
                  <a:pt x="3578" y="32"/>
                  <a:pt x="3314" y="96"/>
                </a:cubicBezTo>
                <a:cubicBezTo>
                  <a:pt x="1217" y="613"/>
                  <a:pt x="1" y="3075"/>
                  <a:pt x="609" y="5628"/>
                </a:cubicBezTo>
                <a:cubicBezTo>
                  <a:pt x="1140" y="7833"/>
                  <a:pt x="2902" y="9341"/>
                  <a:pt x="4758" y="9341"/>
                </a:cubicBezTo>
                <a:cubicBezTo>
                  <a:pt x="5026" y="9341"/>
                  <a:pt x="5295" y="9310"/>
                  <a:pt x="5563" y="9245"/>
                </a:cubicBezTo>
                <a:cubicBezTo>
                  <a:pt x="7661" y="8759"/>
                  <a:pt x="8907" y="6266"/>
                  <a:pt x="8269" y="3743"/>
                </a:cubicBezTo>
                <a:cubicBezTo>
                  <a:pt x="7736" y="1534"/>
                  <a:pt x="5968" y="1"/>
                  <a:pt x="410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3000" fill="hold"/>
                                        <p:tgtEl>
                                          <p:spTgt spid="391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9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9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9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9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9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9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37B88-E562-2AFE-3E61-56DB933DF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00" y="386600"/>
            <a:ext cx="5773200" cy="797100"/>
          </a:xfrm>
        </p:spPr>
        <p:txBody>
          <a:bodyPr/>
          <a:lstStyle/>
          <a:p>
            <a:pPr algn="l"/>
            <a:r>
              <a:rPr lang="en-US" dirty="0"/>
              <a:t>Data </a:t>
            </a:r>
            <a:r>
              <a:rPr lang="en-US" dirty="0">
                <a:solidFill>
                  <a:srgbClr val="00B0F0"/>
                </a:solidFill>
              </a:rPr>
              <a:t>Resources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7BFD80-356E-A38C-E3E6-0101B88CB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451" y="1731923"/>
            <a:ext cx="4077269" cy="10383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A92FCE-CC85-2921-420D-4FC23F2D44DE}"/>
              </a:ext>
            </a:extLst>
          </p:cNvPr>
          <p:cNvSpPr txBox="1"/>
          <p:nvPr/>
        </p:nvSpPr>
        <p:spPr>
          <a:xfrm>
            <a:off x="3305499" y="1270257"/>
            <a:ext cx="2057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OMNI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305099-A48F-35DD-A451-2648100C6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888" y="3654292"/>
            <a:ext cx="7316221" cy="12003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4BE2EC-3F6A-BBDF-9A8B-C97A5CBACDE4}"/>
              </a:ext>
            </a:extLst>
          </p:cNvPr>
          <p:cNvSpPr txBox="1"/>
          <p:nvPr/>
        </p:nvSpPr>
        <p:spPr>
          <a:xfrm>
            <a:off x="3305500" y="3164627"/>
            <a:ext cx="2057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  <a:latin typeface="Amasis MT Pro Medium" panose="02040604050005020304" pitchFamily="18" charset="0"/>
              </a:rPr>
              <a:t>EgSA Satellite Data</a:t>
            </a:r>
          </a:p>
        </p:txBody>
      </p:sp>
    </p:spTree>
    <p:extLst>
      <p:ext uri="{BB962C8B-B14F-4D97-AF65-F5344CB8AC3E}">
        <p14:creationId xmlns:p14="http://schemas.microsoft.com/office/powerpoint/2010/main" val="1359433366"/>
      </p:ext>
    </p:extLst>
  </p:cSld>
  <p:clrMapOvr>
    <a:masterClrMapping/>
  </p:clrMapOvr>
</p:sld>
</file>

<file path=ppt/theme/theme1.xml><?xml version="1.0" encoding="utf-8"?>
<a:theme xmlns:a="http://schemas.openxmlformats.org/drawingml/2006/main" name="Earth Hour Social Media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FFFF"/>
      </a:accent1>
      <a:accent2>
        <a:srgbClr val="EEFF41"/>
      </a:accent2>
      <a:accent3>
        <a:srgbClr val="FAFFCB"/>
      </a:accent3>
      <a:accent4>
        <a:srgbClr val="A6FFFF"/>
      </a:accent4>
      <a:accent5>
        <a:srgbClr val="F5FF92"/>
      </a:accent5>
      <a:accent6>
        <a:srgbClr val="001235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3421BF404A1434CBC25124D2ADD06F0" ma:contentTypeVersion="17" ma:contentTypeDescription="Create a new document." ma:contentTypeScope="" ma:versionID="0827b2cda17302f57ed7e3b3dcc53325">
  <xsd:schema xmlns:xsd="http://www.w3.org/2001/XMLSchema" xmlns:xs="http://www.w3.org/2001/XMLSchema" xmlns:p="http://schemas.microsoft.com/office/2006/metadata/properties" xmlns:ns3="00729214-c0ac-4452-a464-be32914a4e9a" xmlns:ns4="bb40c029-dbd3-48f4-90e6-b08843ab6fea" targetNamespace="http://schemas.microsoft.com/office/2006/metadata/properties" ma:root="true" ma:fieldsID="260119d73ff83946e43f814629b79236" ns3:_="" ns4:_="">
    <xsd:import namespace="00729214-c0ac-4452-a464-be32914a4e9a"/>
    <xsd:import namespace="bb40c029-dbd3-48f4-90e6-b08843ab6fe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LengthInSeconds" minOccurs="0"/>
                <xsd:element ref="ns3:MediaServiceDateTaken" minOccurs="0"/>
                <xsd:element ref="ns3:MediaServiceOCR" minOccurs="0"/>
                <xsd:element ref="ns3:MediaServiceSearchPropertie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729214-c0ac-4452-a464-be32914a4e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40c029-dbd3-48f4-90e6-b08843ab6fea" elementFormDefault="qualified">
    <xsd:import namespace="http://schemas.microsoft.com/office/2006/documentManagement/types"/>
    <xsd:import namespace="http://schemas.microsoft.com/office/infopath/2007/PartnerControls"/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0729214-c0ac-4452-a464-be32914a4e9a" xsi:nil="true"/>
  </documentManagement>
</p:properties>
</file>

<file path=customXml/itemProps1.xml><?xml version="1.0" encoding="utf-8"?>
<ds:datastoreItem xmlns:ds="http://schemas.openxmlformats.org/officeDocument/2006/customXml" ds:itemID="{FA620369-4A25-49BC-BC50-DB21B0D370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729214-c0ac-4452-a464-be32914a4e9a"/>
    <ds:schemaRef ds:uri="bb40c029-dbd3-48f4-90e6-b08843ab6fe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F448A7B-74E4-47A9-9B58-BACB5AB019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C27BE66-05FC-4DD0-90EA-37801412341B}">
  <ds:schemaRefs>
    <ds:schemaRef ds:uri="http://schemas.openxmlformats.org/package/2006/metadata/core-properties"/>
    <ds:schemaRef ds:uri="http://purl.org/dc/dcmitype/"/>
    <ds:schemaRef ds:uri="bb40c029-dbd3-48f4-90e6-b08843ab6fea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www.w3.org/XML/1998/namespace"/>
    <ds:schemaRef ds:uri="00729214-c0ac-4452-a464-be32914a4e9a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466</TotalTime>
  <Words>1131</Words>
  <Application>Microsoft Office PowerPoint</Application>
  <PresentationFormat>On-screen Show (16:9)</PresentationFormat>
  <Paragraphs>158</Paragraphs>
  <Slides>38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Montserrat Medium</vt:lpstr>
      <vt:lpstr>Montserrat</vt:lpstr>
      <vt:lpstr>Wingdings</vt:lpstr>
      <vt:lpstr>Arial</vt:lpstr>
      <vt:lpstr>Aptos Display</vt:lpstr>
      <vt:lpstr>-apple-system</vt:lpstr>
      <vt:lpstr>Montserrat Thin</vt:lpstr>
      <vt:lpstr>Amasis MT Pro Medium</vt:lpstr>
      <vt:lpstr>Earth Hour Social Media XL by Slidesgo</vt:lpstr>
      <vt:lpstr>Vertical total electron content (vTEC) in ionosphere</vt:lpstr>
      <vt:lpstr>ABOUT  THE TOPIC</vt:lpstr>
      <vt:lpstr>01</vt:lpstr>
      <vt:lpstr>ABOUT US</vt:lpstr>
      <vt:lpstr>OUR TEAM</vt:lpstr>
      <vt:lpstr>PowerPoint Presentation</vt:lpstr>
      <vt:lpstr>Data preprocessing  visualization </vt:lpstr>
      <vt:lpstr>Data preprocessing?</vt:lpstr>
      <vt:lpstr>Data Resources</vt:lpstr>
      <vt:lpstr>Data Cleaning</vt:lpstr>
      <vt:lpstr>Missing values </vt:lpstr>
      <vt:lpstr>First, we need to understand our data to deal with </vt:lpstr>
      <vt:lpstr>Data Preprocessing</vt:lpstr>
      <vt:lpstr>Data Concatenation</vt:lpstr>
      <vt:lpstr>  Feature scaling </vt:lpstr>
      <vt:lpstr>Correlation between features </vt:lpstr>
      <vt:lpstr>From our correlation heat map, we can see that </vt:lpstr>
      <vt:lpstr>Data Visualization</vt:lpstr>
      <vt:lpstr>Models</vt:lpstr>
      <vt:lpstr>OUR MODELS</vt:lpstr>
      <vt:lpstr>MODEL 1</vt:lpstr>
      <vt:lpstr>MODEL 1</vt:lpstr>
      <vt:lpstr>Model 1 Results</vt:lpstr>
      <vt:lpstr>MODEL 2</vt:lpstr>
      <vt:lpstr>MODEL 2</vt:lpstr>
      <vt:lpstr>Model 2 Results</vt:lpstr>
      <vt:lpstr>MODEL 3</vt:lpstr>
      <vt:lpstr>MODEL 3</vt:lpstr>
      <vt:lpstr>Model 3 Results</vt:lpstr>
      <vt:lpstr>Stacking</vt:lpstr>
      <vt:lpstr>         OUR MODELing STRATEGY  </vt:lpstr>
      <vt:lpstr>Stacked model </vt:lpstr>
      <vt:lpstr>Stacking + Linear reg Results</vt:lpstr>
      <vt:lpstr>Comparing our different models and their accuracies </vt:lpstr>
      <vt:lpstr>Explainable AI</vt:lpstr>
      <vt:lpstr>How it ended</vt:lpstr>
      <vt:lpstr>Our Future Plans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 PC without P is Suiiiiiiiiiiiiiiiiiiiiiiiii</dc:creator>
  <cp:lastModifiedBy>abdulrahmanhisham</cp:lastModifiedBy>
  <cp:revision>9</cp:revision>
  <dcterms:modified xsi:type="dcterms:W3CDTF">2024-08-15T08:30:21Z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0x010100C3421BF404A1434CBC25124D2ADD06F0</vt:lpwstr>
  </property>
</Properties>
</file>